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6BB00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75" d="100"/>
          <a:sy n="75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A75E7A-306E-491C-A274-4F0A63E620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DF9E3F-F5BC-4A18-BEE1-3BB2950D2BE8}">
      <dgm:prSet phldrT="[Текст]" custT="1"/>
      <dgm:spPr/>
      <dgm:t>
        <a:bodyPr/>
        <a:lstStyle/>
        <a:p>
          <a:r>
            <a:rPr lang="uk-UA" sz="1200" dirty="0" smtClean="0"/>
            <a:t>Публікація  статей </a:t>
          </a:r>
          <a:r>
            <a:rPr lang="uk-UA" sz="1200" dirty="0" smtClean="0"/>
            <a:t> у журналах, що входять до науково-метричних баз даних </a:t>
          </a:r>
          <a:r>
            <a:rPr lang="uk-UA" sz="1200" dirty="0" err="1" smtClean="0"/>
            <a:t>WoS</a:t>
          </a:r>
          <a:r>
            <a:rPr lang="uk-UA" sz="1200" dirty="0" smtClean="0"/>
            <a:t> та/або </a:t>
          </a:r>
          <a:r>
            <a:rPr lang="uk-UA" sz="1200" dirty="0" err="1" smtClean="0"/>
            <a:t>Scopus</a:t>
          </a:r>
          <a:r>
            <a:rPr lang="uk-UA" sz="1200" dirty="0" smtClean="0"/>
            <a:t>, </a:t>
          </a:r>
          <a:r>
            <a:rPr lang="uk-UA" sz="1200" dirty="0" err="1" smtClean="0"/>
            <a:t>Index</a:t>
          </a:r>
          <a:r>
            <a:rPr lang="uk-UA" sz="1200" dirty="0" smtClean="0"/>
            <a:t> </a:t>
          </a:r>
          <a:r>
            <a:rPr lang="uk-UA" sz="1200" dirty="0" err="1" smtClean="0"/>
            <a:t>Сореrnicus</a:t>
          </a:r>
          <a:r>
            <a:rPr lang="uk-UA" sz="1200" dirty="0" smtClean="0"/>
            <a:t> - 5 </a:t>
          </a:r>
          <a:endParaRPr lang="ru-RU" sz="1200" dirty="0"/>
        </a:p>
      </dgm:t>
    </dgm:pt>
    <dgm:pt modelId="{7F29074A-66DA-434B-81B7-C00F6A3246C1}" type="parTrans" cxnId="{B5F34DB5-4C36-428E-9F7E-F9DB1ADA00B8}">
      <dgm:prSet/>
      <dgm:spPr/>
      <dgm:t>
        <a:bodyPr/>
        <a:lstStyle/>
        <a:p>
          <a:endParaRPr lang="ru-RU"/>
        </a:p>
      </dgm:t>
    </dgm:pt>
    <dgm:pt modelId="{D4A594B8-6C23-4601-9EB9-A5675D37EE59}" type="sibTrans" cxnId="{B5F34DB5-4C36-428E-9F7E-F9DB1ADA00B8}">
      <dgm:prSet/>
      <dgm:spPr/>
      <dgm:t>
        <a:bodyPr/>
        <a:lstStyle/>
        <a:p>
          <a:endParaRPr lang="ru-RU"/>
        </a:p>
      </dgm:t>
    </dgm:pt>
    <dgm:pt modelId="{856955AE-C5CE-4027-A49B-4965AA13AE8D}">
      <dgm:prSet phldrT="[Текст]" custT="1"/>
      <dgm:spPr/>
      <dgm:t>
        <a:bodyPr/>
        <a:lstStyle/>
        <a:p>
          <a:r>
            <a:rPr lang="uk-UA" sz="1400" dirty="0" smtClean="0"/>
            <a:t>Публікація  статей у журналах, що входять до переліку фахових видань України та мають ISSN, статей у закордонних журналах, журналах ,охоронні документи на об’єкти права інтелектуальної власності - 25</a:t>
          </a:r>
          <a:endParaRPr lang="ru-RU" sz="1400" dirty="0"/>
        </a:p>
      </dgm:t>
    </dgm:pt>
    <dgm:pt modelId="{95B11307-8CDB-45DE-8979-0E0E1DD0D1AA}" type="parTrans" cxnId="{2475B1F3-7D54-46EF-9BEB-83F8F05FC749}">
      <dgm:prSet/>
      <dgm:spPr/>
      <dgm:t>
        <a:bodyPr/>
        <a:lstStyle/>
        <a:p>
          <a:endParaRPr lang="ru-RU"/>
        </a:p>
      </dgm:t>
    </dgm:pt>
    <dgm:pt modelId="{A87C396E-02B3-4E90-89DE-1EE1F375B0CE}" type="sibTrans" cxnId="{2475B1F3-7D54-46EF-9BEB-83F8F05FC749}">
      <dgm:prSet/>
      <dgm:spPr/>
      <dgm:t>
        <a:bodyPr/>
        <a:lstStyle/>
        <a:p>
          <a:endParaRPr lang="ru-RU"/>
        </a:p>
      </dgm:t>
    </dgm:pt>
    <dgm:pt modelId="{56AC5EBF-43B1-4862-BE72-5DCAB487B8F9}">
      <dgm:prSet phldrT="[Текст]" custT="1"/>
      <dgm:spPr/>
      <dgm:t>
        <a:bodyPr/>
        <a:lstStyle/>
        <a:p>
          <a:r>
            <a:rPr lang="uk-UA" sz="1400" dirty="0" smtClean="0"/>
            <a:t>1 монографія за темою проекту, що буде опублікована у закордонних виданнях офіційними мовами Європейського Союзу (10 друкованих аркушів)</a:t>
          </a:r>
          <a:endParaRPr lang="ru-RU" sz="1400" dirty="0"/>
        </a:p>
      </dgm:t>
    </dgm:pt>
    <dgm:pt modelId="{EB2EE88E-56BC-4C54-8C74-F56529BA5D80}" type="parTrans" cxnId="{BBE97CF4-0967-488A-A603-C81A2A91D65B}">
      <dgm:prSet/>
      <dgm:spPr/>
      <dgm:t>
        <a:bodyPr/>
        <a:lstStyle/>
        <a:p>
          <a:endParaRPr lang="ru-RU"/>
        </a:p>
      </dgm:t>
    </dgm:pt>
    <dgm:pt modelId="{40AC5BFA-C909-4D5A-9F4C-4CC8792E181F}" type="sibTrans" cxnId="{BBE97CF4-0967-488A-A603-C81A2A91D65B}">
      <dgm:prSet/>
      <dgm:spPr/>
      <dgm:t>
        <a:bodyPr/>
        <a:lstStyle/>
        <a:p>
          <a:endParaRPr lang="ru-RU"/>
        </a:p>
      </dgm:t>
    </dgm:pt>
    <dgm:pt modelId="{B2169E56-D3A0-4115-B85A-92C78D1492E2}">
      <dgm:prSet phldrT="[Текст]" custT="1"/>
      <dgm:spPr/>
      <dgm:t>
        <a:bodyPr/>
        <a:lstStyle/>
        <a:p>
          <a:r>
            <a:rPr lang="uk-UA" sz="1400" dirty="0" smtClean="0"/>
            <a:t>2 монографії за темою проекту, що будуть опубліковані  мовами, які не відносяться до мов Європейського Союзу (30 друкованих аркушів)</a:t>
          </a:r>
          <a:endParaRPr lang="ru-RU" sz="1400" dirty="0"/>
        </a:p>
      </dgm:t>
    </dgm:pt>
    <dgm:pt modelId="{40AC1887-9012-4118-AEF3-B9897652310C}" type="parTrans" cxnId="{B73DC964-7357-4899-A284-BE6221AFAC7E}">
      <dgm:prSet/>
      <dgm:spPr/>
      <dgm:t>
        <a:bodyPr/>
        <a:lstStyle/>
        <a:p>
          <a:endParaRPr lang="ru-RU"/>
        </a:p>
      </dgm:t>
    </dgm:pt>
    <dgm:pt modelId="{BC46CBF5-8F68-4596-96E8-AE487CC7F4BB}" type="sibTrans" cxnId="{B73DC964-7357-4899-A284-BE6221AFAC7E}">
      <dgm:prSet/>
      <dgm:spPr/>
      <dgm:t>
        <a:bodyPr/>
        <a:lstStyle/>
        <a:p>
          <a:endParaRPr lang="ru-RU"/>
        </a:p>
      </dgm:t>
    </dgm:pt>
    <dgm:pt modelId="{492C9DBB-2645-4E54-A8D2-FD66AA2655C6}">
      <dgm:prSet phldrT="[Текст]" custT="1"/>
      <dgm:spPr/>
      <dgm:t>
        <a:bodyPr/>
        <a:lstStyle/>
        <a:p>
          <a:r>
            <a:rPr lang="uk-UA" sz="1400" dirty="0" smtClean="0"/>
            <a:t>Буде захищено 4 дисертації кандидата наук (доктора філософії) та доктора наук виконавцями за темою проекту </a:t>
          </a:r>
          <a:endParaRPr lang="ru-RU" sz="1400" dirty="0"/>
        </a:p>
      </dgm:t>
    </dgm:pt>
    <dgm:pt modelId="{F6423658-580B-43C9-84A0-D0187F05478F}" type="parTrans" cxnId="{5A317641-14DC-470C-8179-E54DB65E093D}">
      <dgm:prSet/>
      <dgm:spPr/>
      <dgm:t>
        <a:bodyPr/>
        <a:lstStyle/>
        <a:p>
          <a:endParaRPr lang="ru-RU"/>
        </a:p>
      </dgm:t>
    </dgm:pt>
    <dgm:pt modelId="{FA16A816-B830-45E7-A8A3-B411C58E029E}" type="sibTrans" cxnId="{5A317641-14DC-470C-8179-E54DB65E093D}">
      <dgm:prSet/>
      <dgm:spPr/>
      <dgm:t>
        <a:bodyPr/>
        <a:lstStyle/>
        <a:p>
          <a:endParaRPr lang="ru-RU"/>
        </a:p>
      </dgm:t>
    </dgm:pt>
    <dgm:pt modelId="{D982C6AA-9174-47F7-9364-100667AA55FB}" type="pres">
      <dgm:prSet presAssocID="{ECA75E7A-306E-491C-A274-4F0A63E620B6}" presName="Name0" presStyleCnt="0">
        <dgm:presLayoutVars>
          <dgm:chMax val="7"/>
          <dgm:chPref val="7"/>
          <dgm:dir/>
        </dgm:presLayoutVars>
      </dgm:prSet>
      <dgm:spPr/>
    </dgm:pt>
    <dgm:pt modelId="{EC610E95-91A2-481A-8233-A94668DA98DE}" type="pres">
      <dgm:prSet presAssocID="{ECA75E7A-306E-491C-A274-4F0A63E620B6}" presName="Name1" presStyleCnt="0"/>
      <dgm:spPr/>
    </dgm:pt>
    <dgm:pt modelId="{2D0E0299-037A-4427-93F7-8A2758709DB3}" type="pres">
      <dgm:prSet presAssocID="{ECA75E7A-306E-491C-A274-4F0A63E620B6}" presName="cycle" presStyleCnt="0"/>
      <dgm:spPr/>
    </dgm:pt>
    <dgm:pt modelId="{A984AE1D-B4BE-49C1-99A4-BCC72ED8AA20}" type="pres">
      <dgm:prSet presAssocID="{ECA75E7A-306E-491C-A274-4F0A63E620B6}" presName="srcNode" presStyleLbl="node1" presStyleIdx="0" presStyleCnt="5"/>
      <dgm:spPr/>
    </dgm:pt>
    <dgm:pt modelId="{2544A9AD-610E-4021-9159-BDD3956728DF}" type="pres">
      <dgm:prSet presAssocID="{ECA75E7A-306E-491C-A274-4F0A63E620B6}" presName="conn" presStyleLbl="parChTrans1D2" presStyleIdx="0" presStyleCnt="1"/>
      <dgm:spPr/>
    </dgm:pt>
    <dgm:pt modelId="{7A40D4DC-D578-4DF0-B93F-FC43C27474AE}" type="pres">
      <dgm:prSet presAssocID="{ECA75E7A-306E-491C-A274-4F0A63E620B6}" presName="extraNode" presStyleLbl="node1" presStyleIdx="0" presStyleCnt="5"/>
      <dgm:spPr/>
    </dgm:pt>
    <dgm:pt modelId="{DA92335C-AD1C-446C-AB31-D5EA8C50AEAE}" type="pres">
      <dgm:prSet presAssocID="{ECA75E7A-306E-491C-A274-4F0A63E620B6}" presName="dstNode" presStyleLbl="node1" presStyleIdx="0" presStyleCnt="5"/>
      <dgm:spPr/>
    </dgm:pt>
    <dgm:pt modelId="{729818AB-B3AA-42A2-989C-0B150E9F5176}" type="pres">
      <dgm:prSet presAssocID="{C0DF9E3F-F5BC-4A18-BEE1-3BB2950D2BE8}" presName="text_1" presStyleLbl="node1" presStyleIdx="0" presStyleCnt="5" custScaleX="89157" custScaleY="107324" custLinFactNeighborX="6064" custLinFactNeighborY="-23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CCB60-9F06-41C5-A98D-B1C33CFAEC2A}" type="pres">
      <dgm:prSet presAssocID="{C0DF9E3F-F5BC-4A18-BEE1-3BB2950D2BE8}" presName="accent_1" presStyleCnt="0"/>
      <dgm:spPr/>
    </dgm:pt>
    <dgm:pt modelId="{1E1C22EB-5CF1-45DE-8BE1-486D0FAFB325}" type="pres">
      <dgm:prSet presAssocID="{C0DF9E3F-F5BC-4A18-BEE1-3BB2950D2BE8}" presName="accentRepeatNode" presStyleLbl="solidFgAcc1" presStyleIdx="0" presStyleCnt="5" custScaleX="118909" custScaleY="114086" custLinFactNeighborX="8408" custLinFactNeighborY="-16485"/>
      <dgm:spPr/>
    </dgm:pt>
    <dgm:pt modelId="{A518B219-8E25-4CB7-AF96-2508C1D6E7A5}" type="pres">
      <dgm:prSet presAssocID="{856955AE-C5CE-4027-A49B-4965AA13AE8D}" presName="text_2" presStyleLbl="node1" presStyleIdx="1" presStyleCnt="5" custScaleX="97374" custScaleY="159090" custLinFactNeighborX="2476" custLinFactNeighborY="-30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1468F-FA0B-431C-8278-A3D5E8DB53A1}" type="pres">
      <dgm:prSet presAssocID="{856955AE-C5CE-4027-A49B-4965AA13AE8D}" presName="accent_2" presStyleCnt="0"/>
      <dgm:spPr/>
    </dgm:pt>
    <dgm:pt modelId="{834E6D67-088A-4FC5-AFB2-7E7CD56DB346}" type="pres">
      <dgm:prSet presAssocID="{856955AE-C5CE-4027-A49B-4965AA13AE8D}" presName="accentRepeatNode" presStyleLbl="solidFgAcc1" presStyleIdx="1" presStyleCnt="5" custScaleX="138596" custScaleY="142558" custLinFactNeighborX="411" custLinFactNeighborY="-17156"/>
      <dgm:spPr/>
    </dgm:pt>
    <dgm:pt modelId="{95AA0713-1E41-4120-AF81-08DF56D80B17}" type="pres">
      <dgm:prSet presAssocID="{56AC5EBF-43B1-4862-BE72-5DCAB487B8F9}" presName="text_3" presStyleLbl="node1" presStyleIdx="2" presStyleCnt="5" custScaleX="101336" custScaleY="154602" custLinFactNeighborX="1953" custLinFactNeighborY="21942">
        <dgm:presLayoutVars>
          <dgm:bulletEnabled val="1"/>
        </dgm:presLayoutVars>
      </dgm:prSet>
      <dgm:spPr/>
    </dgm:pt>
    <dgm:pt modelId="{8D461BD0-F375-4C0A-BE13-6CC1E5A85995}" type="pres">
      <dgm:prSet presAssocID="{56AC5EBF-43B1-4862-BE72-5DCAB487B8F9}" presName="accent_3" presStyleCnt="0"/>
      <dgm:spPr/>
    </dgm:pt>
    <dgm:pt modelId="{5289298A-9E5B-424A-8FD1-EB491CACF45D}" type="pres">
      <dgm:prSet presAssocID="{56AC5EBF-43B1-4862-BE72-5DCAB487B8F9}" presName="accentRepeatNode" presStyleLbl="solidFgAcc1" presStyleIdx="2" presStyleCnt="5" custScaleX="121377" custScaleY="109632" custLinFactNeighborX="-4842" custLinFactNeighborY="14325"/>
      <dgm:spPr/>
    </dgm:pt>
    <dgm:pt modelId="{B08AEE00-81DB-4ED2-B5EB-53E078A6ED12}" type="pres">
      <dgm:prSet presAssocID="{B2169E56-D3A0-4115-B85A-92C78D1492E2}" presName="text_4" presStyleLbl="node1" presStyleIdx="3" presStyleCnt="5" custScaleX="94065" custScaleY="133700" custLinFactNeighborX="1603" custLinFactNeighborY="44388">
        <dgm:presLayoutVars>
          <dgm:bulletEnabled val="1"/>
        </dgm:presLayoutVars>
      </dgm:prSet>
      <dgm:spPr/>
    </dgm:pt>
    <dgm:pt modelId="{1F47DC45-29F2-435D-BC3F-6543B8F9B914}" type="pres">
      <dgm:prSet presAssocID="{B2169E56-D3A0-4115-B85A-92C78D1492E2}" presName="accent_4" presStyleCnt="0"/>
      <dgm:spPr/>
    </dgm:pt>
    <dgm:pt modelId="{D46D28A2-FBA7-4F38-9BFC-48CC1427D1F0}" type="pres">
      <dgm:prSet presAssocID="{B2169E56-D3A0-4115-B85A-92C78D1492E2}" presName="accentRepeatNode" presStyleLbl="solidFgAcc1" presStyleIdx="3" presStyleCnt="5" custScaleX="129804" custScaleY="140531" custLinFactNeighborX="-17755" custLinFactNeighborY="38739"/>
      <dgm:spPr/>
    </dgm:pt>
    <dgm:pt modelId="{830DA5CC-7A10-4C83-92E2-35F53953AB40}" type="pres">
      <dgm:prSet presAssocID="{492C9DBB-2645-4E54-A8D2-FD66AA2655C6}" presName="text_5" presStyleLbl="node1" presStyleIdx="4" presStyleCnt="5" custLinFactNeighborX="3927" custLinFactNeighborY="40353">
        <dgm:presLayoutVars>
          <dgm:bulletEnabled val="1"/>
        </dgm:presLayoutVars>
      </dgm:prSet>
      <dgm:spPr/>
    </dgm:pt>
    <dgm:pt modelId="{C42AA94C-A604-4A3A-B70E-F27A218209C9}" type="pres">
      <dgm:prSet presAssocID="{492C9DBB-2645-4E54-A8D2-FD66AA2655C6}" presName="accent_5" presStyleCnt="0"/>
      <dgm:spPr/>
    </dgm:pt>
    <dgm:pt modelId="{2F3F08F9-9D36-44AF-8D2F-B5EED8610B05}" type="pres">
      <dgm:prSet presAssocID="{492C9DBB-2645-4E54-A8D2-FD66AA2655C6}" presName="accentRepeatNode" presStyleLbl="solidFgAcc1" presStyleIdx="4" presStyleCnt="5" custScaleX="81134" custScaleY="79288" custLinFactNeighborX="-1614" custLinFactNeighborY="37125"/>
      <dgm:spPr/>
    </dgm:pt>
  </dgm:ptLst>
  <dgm:cxnLst>
    <dgm:cxn modelId="{5EB6CCEF-21EC-423C-82D0-03E815EE0DF0}" type="presOf" srcId="{856955AE-C5CE-4027-A49B-4965AA13AE8D}" destId="{A518B219-8E25-4CB7-AF96-2508C1D6E7A5}" srcOrd="0" destOrd="0" presId="urn:microsoft.com/office/officeart/2008/layout/VerticalCurvedList"/>
    <dgm:cxn modelId="{4C4D221C-73FC-467E-8E9C-6415280796AB}" type="presOf" srcId="{ECA75E7A-306E-491C-A274-4F0A63E620B6}" destId="{D982C6AA-9174-47F7-9364-100667AA55FB}" srcOrd="0" destOrd="0" presId="urn:microsoft.com/office/officeart/2008/layout/VerticalCurvedList"/>
    <dgm:cxn modelId="{995482AD-624E-471F-BC53-50251E962EBF}" type="presOf" srcId="{56AC5EBF-43B1-4862-BE72-5DCAB487B8F9}" destId="{95AA0713-1E41-4120-AF81-08DF56D80B17}" srcOrd="0" destOrd="0" presId="urn:microsoft.com/office/officeart/2008/layout/VerticalCurvedList"/>
    <dgm:cxn modelId="{B5F34DB5-4C36-428E-9F7E-F9DB1ADA00B8}" srcId="{ECA75E7A-306E-491C-A274-4F0A63E620B6}" destId="{C0DF9E3F-F5BC-4A18-BEE1-3BB2950D2BE8}" srcOrd="0" destOrd="0" parTransId="{7F29074A-66DA-434B-81B7-C00F6A3246C1}" sibTransId="{D4A594B8-6C23-4601-9EB9-A5675D37EE59}"/>
    <dgm:cxn modelId="{5A317641-14DC-470C-8179-E54DB65E093D}" srcId="{ECA75E7A-306E-491C-A274-4F0A63E620B6}" destId="{492C9DBB-2645-4E54-A8D2-FD66AA2655C6}" srcOrd="4" destOrd="0" parTransId="{F6423658-580B-43C9-84A0-D0187F05478F}" sibTransId="{FA16A816-B830-45E7-A8A3-B411C58E029E}"/>
    <dgm:cxn modelId="{2475B1F3-7D54-46EF-9BEB-83F8F05FC749}" srcId="{ECA75E7A-306E-491C-A274-4F0A63E620B6}" destId="{856955AE-C5CE-4027-A49B-4965AA13AE8D}" srcOrd="1" destOrd="0" parTransId="{95B11307-8CDB-45DE-8979-0E0E1DD0D1AA}" sibTransId="{A87C396E-02B3-4E90-89DE-1EE1F375B0CE}"/>
    <dgm:cxn modelId="{9B3D7320-F6DC-4F7F-ABB5-E2101CBCE6EF}" type="presOf" srcId="{492C9DBB-2645-4E54-A8D2-FD66AA2655C6}" destId="{830DA5CC-7A10-4C83-92E2-35F53953AB40}" srcOrd="0" destOrd="0" presId="urn:microsoft.com/office/officeart/2008/layout/VerticalCurvedList"/>
    <dgm:cxn modelId="{185206A9-5F2B-4D97-A3C3-C41986525E67}" type="presOf" srcId="{C0DF9E3F-F5BC-4A18-BEE1-3BB2950D2BE8}" destId="{729818AB-B3AA-42A2-989C-0B150E9F5176}" srcOrd="0" destOrd="0" presId="urn:microsoft.com/office/officeart/2008/layout/VerticalCurvedList"/>
    <dgm:cxn modelId="{EF0CDBC0-40C6-483E-B56A-B4A0724FB045}" type="presOf" srcId="{D4A594B8-6C23-4601-9EB9-A5675D37EE59}" destId="{2544A9AD-610E-4021-9159-BDD3956728DF}" srcOrd="0" destOrd="0" presId="urn:microsoft.com/office/officeart/2008/layout/VerticalCurvedList"/>
    <dgm:cxn modelId="{BBE97CF4-0967-488A-A603-C81A2A91D65B}" srcId="{ECA75E7A-306E-491C-A274-4F0A63E620B6}" destId="{56AC5EBF-43B1-4862-BE72-5DCAB487B8F9}" srcOrd="2" destOrd="0" parTransId="{EB2EE88E-56BC-4C54-8C74-F56529BA5D80}" sibTransId="{40AC5BFA-C909-4D5A-9F4C-4CC8792E181F}"/>
    <dgm:cxn modelId="{AA435AA1-4D57-41F4-90C6-67DFC5F2CA02}" type="presOf" srcId="{B2169E56-D3A0-4115-B85A-92C78D1492E2}" destId="{B08AEE00-81DB-4ED2-B5EB-53E078A6ED12}" srcOrd="0" destOrd="0" presId="urn:microsoft.com/office/officeart/2008/layout/VerticalCurvedList"/>
    <dgm:cxn modelId="{B73DC964-7357-4899-A284-BE6221AFAC7E}" srcId="{ECA75E7A-306E-491C-A274-4F0A63E620B6}" destId="{B2169E56-D3A0-4115-B85A-92C78D1492E2}" srcOrd="3" destOrd="0" parTransId="{40AC1887-9012-4118-AEF3-B9897652310C}" sibTransId="{BC46CBF5-8F68-4596-96E8-AE487CC7F4BB}"/>
    <dgm:cxn modelId="{302673A6-4575-4DF5-8C4C-0535A8858D49}" type="presParOf" srcId="{D982C6AA-9174-47F7-9364-100667AA55FB}" destId="{EC610E95-91A2-481A-8233-A94668DA98DE}" srcOrd="0" destOrd="0" presId="urn:microsoft.com/office/officeart/2008/layout/VerticalCurvedList"/>
    <dgm:cxn modelId="{A16A1192-E56A-4F77-A8FB-E4ACD8441E2B}" type="presParOf" srcId="{EC610E95-91A2-481A-8233-A94668DA98DE}" destId="{2D0E0299-037A-4427-93F7-8A2758709DB3}" srcOrd="0" destOrd="0" presId="urn:microsoft.com/office/officeart/2008/layout/VerticalCurvedList"/>
    <dgm:cxn modelId="{2E67791F-E299-43EE-AD8F-689BEA00336B}" type="presParOf" srcId="{2D0E0299-037A-4427-93F7-8A2758709DB3}" destId="{A984AE1D-B4BE-49C1-99A4-BCC72ED8AA20}" srcOrd="0" destOrd="0" presId="urn:microsoft.com/office/officeart/2008/layout/VerticalCurvedList"/>
    <dgm:cxn modelId="{E275A7C1-F3CC-4CCC-91AF-F61A86620B9B}" type="presParOf" srcId="{2D0E0299-037A-4427-93F7-8A2758709DB3}" destId="{2544A9AD-610E-4021-9159-BDD3956728DF}" srcOrd="1" destOrd="0" presId="urn:microsoft.com/office/officeart/2008/layout/VerticalCurvedList"/>
    <dgm:cxn modelId="{2F2AB6E6-E204-4440-9C60-0669F035C8DB}" type="presParOf" srcId="{2D0E0299-037A-4427-93F7-8A2758709DB3}" destId="{7A40D4DC-D578-4DF0-B93F-FC43C27474AE}" srcOrd="2" destOrd="0" presId="urn:microsoft.com/office/officeart/2008/layout/VerticalCurvedList"/>
    <dgm:cxn modelId="{E9A1329E-A804-4FCA-A9BE-DC5DB078BAD1}" type="presParOf" srcId="{2D0E0299-037A-4427-93F7-8A2758709DB3}" destId="{DA92335C-AD1C-446C-AB31-D5EA8C50AEAE}" srcOrd="3" destOrd="0" presId="urn:microsoft.com/office/officeart/2008/layout/VerticalCurvedList"/>
    <dgm:cxn modelId="{B52E05B8-9CFD-4601-961A-560DE626998E}" type="presParOf" srcId="{EC610E95-91A2-481A-8233-A94668DA98DE}" destId="{729818AB-B3AA-42A2-989C-0B150E9F5176}" srcOrd="1" destOrd="0" presId="urn:microsoft.com/office/officeart/2008/layout/VerticalCurvedList"/>
    <dgm:cxn modelId="{3DCAAA4F-3537-4006-BB51-A6EFF2DBA335}" type="presParOf" srcId="{EC610E95-91A2-481A-8233-A94668DA98DE}" destId="{2AECCB60-9F06-41C5-A98D-B1C33CFAEC2A}" srcOrd="2" destOrd="0" presId="urn:microsoft.com/office/officeart/2008/layout/VerticalCurvedList"/>
    <dgm:cxn modelId="{530A5BB1-7A73-4BCF-9EC5-3BA61012A7EA}" type="presParOf" srcId="{2AECCB60-9F06-41C5-A98D-B1C33CFAEC2A}" destId="{1E1C22EB-5CF1-45DE-8BE1-486D0FAFB325}" srcOrd="0" destOrd="0" presId="urn:microsoft.com/office/officeart/2008/layout/VerticalCurvedList"/>
    <dgm:cxn modelId="{E7CD3A1D-F265-442C-941A-7B6B9661DEF7}" type="presParOf" srcId="{EC610E95-91A2-481A-8233-A94668DA98DE}" destId="{A518B219-8E25-4CB7-AF96-2508C1D6E7A5}" srcOrd="3" destOrd="0" presId="urn:microsoft.com/office/officeart/2008/layout/VerticalCurvedList"/>
    <dgm:cxn modelId="{6766C301-77B8-4F21-9440-9A006DEB4277}" type="presParOf" srcId="{EC610E95-91A2-481A-8233-A94668DA98DE}" destId="{5401468F-FA0B-431C-8278-A3D5E8DB53A1}" srcOrd="4" destOrd="0" presId="urn:microsoft.com/office/officeart/2008/layout/VerticalCurvedList"/>
    <dgm:cxn modelId="{D1A83A16-1363-4288-9C0C-EB0A0715BE3A}" type="presParOf" srcId="{5401468F-FA0B-431C-8278-A3D5E8DB53A1}" destId="{834E6D67-088A-4FC5-AFB2-7E7CD56DB346}" srcOrd="0" destOrd="0" presId="urn:microsoft.com/office/officeart/2008/layout/VerticalCurvedList"/>
    <dgm:cxn modelId="{7FC246F4-FF40-45CC-9EC8-ED1BAA445357}" type="presParOf" srcId="{EC610E95-91A2-481A-8233-A94668DA98DE}" destId="{95AA0713-1E41-4120-AF81-08DF56D80B17}" srcOrd="5" destOrd="0" presId="urn:microsoft.com/office/officeart/2008/layout/VerticalCurvedList"/>
    <dgm:cxn modelId="{5490161E-AF64-4811-9518-BE226CBD6032}" type="presParOf" srcId="{EC610E95-91A2-481A-8233-A94668DA98DE}" destId="{8D461BD0-F375-4C0A-BE13-6CC1E5A85995}" srcOrd="6" destOrd="0" presId="urn:microsoft.com/office/officeart/2008/layout/VerticalCurvedList"/>
    <dgm:cxn modelId="{96E7FDD3-F4E7-4A54-A21C-82EDB0761A05}" type="presParOf" srcId="{8D461BD0-F375-4C0A-BE13-6CC1E5A85995}" destId="{5289298A-9E5B-424A-8FD1-EB491CACF45D}" srcOrd="0" destOrd="0" presId="urn:microsoft.com/office/officeart/2008/layout/VerticalCurvedList"/>
    <dgm:cxn modelId="{959A23A1-C784-4F07-9380-4A769F0A32BD}" type="presParOf" srcId="{EC610E95-91A2-481A-8233-A94668DA98DE}" destId="{B08AEE00-81DB-4ED2-B5EB-53E078A6ED12}" srcOrd="7" destOrd="0" presId="urn:microsoft.com/office/officeart/2008/layout/VerticalCurvedList"/>
    <dgm:cxn modelId="{55567EA1-B537-429C-9C4D-C87AED0EF24E}" type="presParOf" srcId="{EC610E95-91A2-481A-8233-A94668DA98DE}" destId="{1F47DC45-29F2-435D-BC3F-6543B8F9B914}" srcOrd="8" destOrd="0" presId="urn:microsoft.com/office/officeart/2008/layout/VerticalCurvedList"/>
    <dgm:cxn modelId="{4D69E454-AA97-4B02-8561-4591BA569477}" type="presParOf" srcId="{1F47DC45-29F2-435D-BC3F-6543B8F9B914}" destId="{D46D28A2-FBA7-4F38-9BFC-48CC1427D1F0}" srcOrd="0" destOrd="0" presId="urn:microsoft.com/office/officeart/2008/layout/VerticalCurvedList"/>
    <dgm:cxn modelId="{87DD9F52-1795-44E4-92B3-37A4CE0416BF}" type="presParOf" srcId="{EC610E95-91A2-481A-8233-A94668DA98DE}" destId="{830DA5CC-7A10-4C83-92E2-35F53953AB40}" srcOrd="9" destOrd="0" presId="urn:microsoft.com/office/officeart/2008/layout/VerticalCurvedList"/>
    <dgm:cxn modelId="{C5851FDA-618E-4795-AC82-8D89577BA862}" type="presParOf" srcId="{EC610E95-91A2-481A-8233-A94668DA98DE}" destId="{C42AA94C-A604-4A3A-B70E-F27A218209C9}" srcOrd="10" destOrd="0" presId="urn:microsoft.com/office/officeart/2008/layout/VerticalCurvedList"/>
    <dgm:cxn modelId="{28AA2FB7-1BF1-45A0-8711-6406F98FA41F}" type="presParOf" srcId="{C42AA94C-A604-4A3A-B70E-F27A218209C9}" destId="{2F3F08F9-9D36-44AF-8D2F-B5EED8610B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69CC92-8A6B-419C-8483-7C58A797D68F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A750ED6-C46E-4E3F-8CF5-795A79805069}">
      <dgm:prSet phldrT="[Текст]" custT="1"/>
      <dgm:spPr>
        <a:solidFill>
          <a:schemeClr val="accent4"/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uk-UA" sz="1600" dirty="0" smtClean="0">
              <a:solidFill>
                <a:srgbClr val="FFFF00"/>
              </a:solidFill>
            </a:rPr>
            <a:t>Публікація  статей  у журналах, що входять до науково-метричних баз даних </a:t>
          </a:r>
          <a:r>
            <a:rPr lang="uk-UA" sz="1600" dirty="0" err="1" smtClean="0">
              <a:solidFill>
                <a:srgbClr val="FFFF00"/>
              </a:solidFill>
            </a:rPr>
            <a:t>WoS</a:t>
          </a:r>
          <a:r>
            <a:rPr lang="uk-UA" sz="1600" dirty="0" smtClean="0">
              <a:solidFill>
                <a:srgbClr val="FFFF00"/>
              </a:solidFill>
            </a:rPr>
            <a:t> та/або </a:t>
          </a:r>
          <a:r>
            <a:rPr lang="uk-UA" sz="1600" dirty="0" err="1" smtClean="0">
              <a:solidFill>
                <a:srgbClr val="FFFF00"/>
              </a:solidFill>
            </a:rPr>
            <a:t>Scopus</a:t>
          </a:r>
          <a:r>
            <a:rPr lang="uk-UA" sz="1600" dirty="0" smtClean="0">
              <a:solidFill>
                <a:srgbClr val="FFFF00"/>
              </a:solidFill>
            </a:rPr>
            <a:t>, </a:t>
          </a:r>
          <a:r>
            <a:rPr lang="uk-UA" sz="1600" dirty="0" err="1" smtClean="0">
              <a:solidFill>
                <a:srgbClr val="FFFF00"/>
              </a:solidFill>
            </a:rPr>
            <a:t>Index</a:t>
          </a:r>
          <a:r>
            <a:rPr lang="uk-UA" sz="1600" dirty="0" smtClean="0">
              <a:solidFill>
                <a:srgbClr val="FFFF00"/>
              </a:solidFill>
            </a:rPr>
            <a:t> </a:t>
          </a:r>
          <a:r>
            <a:rPr lang="uk-UA" sz="1600" dirty="0" err="1" smtClean="0">
              <a:solidFill>
                <a:srgbClr val="FFFF00"/>
              </a:solidFill>
            </a:rPr>
            <a:t>Сореrnicus</a:t>
          </a:r>
          <a:r>
            <a:rPr lang="uk-UA" sz="1600" dirty="0" smtClean="0">
              <a:solidFill>
                <a:srgbClr val="FFFF00"/>
              </a:solidFill>
            </a:rPr>
            <a:t>  - 11</a:t>
          </a:r>
          <a:endParaRPr lang="ru-RU" sz="1600" dirty="0">
            <a:solidFill>
              <a:srgbClr val="FFFF00"/>
            </a:solidFill>
          </a:endParaRPr>
        </a:p>
      </dgm:t>
    </dgm:pt>
    <dgm:pt modelId="{B3828ACF-141F-456F-8877-31273EC64295}" type="parTrans" cxnId="{EEB094CD-152A-407E-A545-3B81CDA38C89}">
      <dgm:prSet/>
      <dgm:spPr/>
      <dgm:t>
        <a:bodyPr/>
        <a:lstStyle/>
        <a:p>
          <a:endParaRPr lang="ru-RU"/>
        </a:p>
      </dgm:t>
    </dgm:pt>
    <dgm:pt modelId="{5D0277DE-CB03-4297-A121-8DDB9DEF727A}" type="sibTrans" cxnId="{EEB094CD-152A-407E-A545-3B81CDA38C89}">
      <dgm:prSet/>
      <dgm:spPr/>
      <dgm:t>
        <a:bodyPr/>
        <a:lstStyle/>
        <a:p>
          <a:endParaRPr lang="ru-RU"/>
        </a:p>
      </dgm:t>
    </dgm:pt>
    <dgm:pt modelId="{E0CB7371-272E-4A60-A27D-8B3C8303FDE2}">
      <dgm:prSet phldrT="[Текст]" custT="1"/>
      <dgm:spPr>
        <a:solidFill>
          <a:srgbClr val="F6BB00">
            <a:alpha val="89804"/>
          </a:srgbClr>
        </a:solidFill>
      </dgm:spPr>
      <dgm:t>
        <a:bodyPr/>
        <a:lstStyle/>
        <a:p>
          <a:pPr algn="just"/>
          <a:r>
            <a:rPr lang="uk-UA" sz="1400" dirty="0" smtClean="0"/>
            <a:t>Монографія за темою проекту, опублікована у закордонному виданнях англійською мовою (20 друкованих аркушів) - 1</a:t>
          </a:r>
          <a:endParaRPr lang="ru-RU" sz="1400" dirty="0"/>
        </a:p>
      </dgm:t>
    </dgm:pt>
    <dgm:pt modelId="{1DEE98BF-5524-4064-8304-81765AC6474D}" type="sibTrans" cxnId="{22BCFD6A-D28F-4D1F-8D54-CFFA6A782DF4}">
      <dgm:prSet/>
      <dgm:spPr/>
      <dgm:t>
        <a:bodyPr/>
        <a:lstStyle/>
        <a:p>
          <a:endParaRPr lang="ru-RU"/>
        </a:p>
      </dgm:t>
    </dgm:pt>
    <dgm:pt modelId="{D08171B3-CE4E-4327-9DA0-471D9C34490F}" type="parTrans" cxnId="{22BCFD6A-D28F-4D1F-8D54-CFFA6A782DF4}">
      <dgm:prSet/>
      <dgm:spPr/>
      <dgm:t>
        <a:bodyPr/>
        <a:lstStyle/>
        <a:p>
          <a:endParaRPr lang="ru-RU"/>
        </a:p>
      </dgm:t>
    </dgm:pt>
    <dgm:pt modelId="{6909CB15-A37F-4114-A976-11E074779232}">
      <dgm:prSet phldrT="[Текст]" custT="1"/>
      <dgm:spPr>
        <a:solidFill>
          <a:srgbClr val="FF9900"/>
        </a:solidFill>
      </dgm:spPr>
      <dgm:t>
        <a:bodyPr/>
        <a:lstStyle/>
        <a:p>
          <a:pPr algn="just"/>
          <a:endParaRPr lang="uk-UA" sz="1600" dirty="0" smtClean="0"/>
        </a:p>
        <a:p>
          <a:pPr algn="just"/>
          <a:r>
            <a:rPr lang="uk-UA" sz="1600" dirty="0" smtClean="0"/>
            <a:t>Публікація  статей у фахових виданнях України - 30, статей у закордонних журналах – 8, охоронні документи на об’єкти права інтелектуальної власності - 1</a:t>
          </a:r>
        </a:p>
        <a:p>
          <a:pPr algn="just"/>
          <a:endParaRPr lang="ru-RU" sz="1600" dirty="0"/>
        </a:p>
      </dgm:t>
    </dgm:pt>
    <dgm:pt modelId="{F88316C1-FCDE-44D5-9A6D-3708FE617084}" type="sibTrans" cxnId="{299D31CD-39A3-4F24-A70A-E7AD3DAEF396}">
      <dgm:prSet/>
      <dgm:spPr/>
      <dgm:t>
        <a:bodyPr/>
        <a:lstStyle/>
        <a:p>
          <a:endParaRPr lang="ru-RU"/>
        </a:p>
      </dgm:t>
    </dgm:pt>
    <dgm:pt modelId="{4EFDF43F-6AAA-458D-86B0-BE3249DBB428}" type="parTrans" cxnId="{299D31CD-39A3-4F24-A70A-E7AD3DAEF396}">
      <dgm:prSet/>
      <dgm:spPr/>
      <dgm:t>
        <a:bodyPr/>
        <a:lstStyle/>
        <a:p>
          <a:endParaRPr lang="ru-RU"/>
        </a:p>
      </dgm:t>
    </dgm:pt>
    <dgm:pt modelId="{F0A5A4A9-3B0F-4487-A9BB-1C9814C917C6}" type="pres">
      <dgm:prSet presAssocID="{A369CC92-8A6B-419C-8483-7C58A797D68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5488723-D166-4F00-AA8B-EE05D29D785A}" type="pres">
      <dgm:prSet presAssocID="{FA750ED6-C46E-4E3F-8CF5-795A79805069}" presName="circle1" presStyleLbl="node1" presStyleIdx="0" presStyleCnt="3" custScaleX="116268" custScaleY="154640" custLinFactNeighborX="-407" custLinFactNeighborY="0"/>
      <dgm:spPr/>
    </dgm:pt>
    <dgm:pt modelId="{F12FF0F4-D0A4-47C7-9B50-EFFEC7259EE1}" type="pres">
      <dgm:prSet presAssocID="{FA750ED6-C46E-4E3F-8CF5-795A79805069}" presName="space" presStyleCnt="0"/>
      <dgm:spPr/>
    </dgm:pt>
    <dgm:pt modelId="{C8794E81-2D46-4F20-803A-675203AB92A1}" type="pres">
      <dgm:prSet presAssocID="{FA750ED6-C46E-4E3F-8CF5-795A79805069}" presName="rect1" presStyleLbl="alignAcc1" presStyleIdx="0" presStyleCnt="3" custScaleX="104105" custScaleY="154555" custLinFactNeighborX="1183" custLinFactNeighborY="43"/>
      <dgm:spPr/>
      <dgm:t>
        <a:bodyPr/>
        <a:lstStyle/>
        <a:p>
          <a:endParaRPr lang="ru-RU"/>
        </a:p>
      </dgm:t>
    </dgm:pt>
    <dgm:pt modelId="{FB02EE78-2D1E-4A37-A7F4-220471051251}" type="pres">
      <dgm:prSet presAssocID="{6909CB15-A37F-4114-A976-11E074779232}" presName="vertSpace2" presStyleLbl="node1" presStyleIdx="0" presStyleCnt="3"/>
      <dgm:spPr/>
    </dgm:pt>
    <dgm:pt modelId="{9DE18581-E62E-4CD0-B402-E91DBDF717E9}" type="pres">
      <dgm:prSet presAssocID="{6909CB15-A37F-4114-A976-11E074779232}" presName="circle2" presStyleLbl="node1" presStyleIdx="1" presStyleCnt="3" custScaleX="108825" custScaleY="137753" custLinFactNeighborX="3131" custLinFactNeighborY="1878"/>
      <dgm:spPr/>
    </dgm:pt>
    <dgm:pt modelId="{FFA3347C-FE89-41BB-B414-023ED1DF0016}" type="pres">
      <dgm:prSet presAssocID="{6909CB15-A37F-4114-A976-11E074779232}" presName="rect2" presStyleLbl="alignAcc1" presStyleIdx="1" presStyleCnt="3" custScaleX="103429" custScaleY="137951" custLinFactNeighborX="349" custLinFactNeighborY="3311"/>
      <dgm:spPr/>
      <dgm:t>
        <a:bodyPr/>
        <a:lstStyle/>
        <a:p>
          <a:endParaRPr lang="ru-RU"/>
        </a:p>
      </dgm:t>
    </dgm:pt>
    <dgm:pt modelId="{0B13E96A-6B4F-4547-928C-AA30BCA597CF}" type="pres">
      <dgm:prSet presAssocID="{E0CB7371-272E-4A60-A27D-8B3C8303FDE2}" presName="vertSpace3" presStyleLbl="node1" presStyleIdx="1" presStyleCnt="3"/>
      <dgm:spPr/>
    </dgm:pt>
    <dgm:pt modelId="{A20AA79C-2644-4A52-BAC4-AE2FB0531E99}" type="pres">
      <dgm:prSet presAssocID="{E0CB7371-272E-4A60-A27D-8B3C8303FDE2}" presName="circle3" presStyleLbl="node1" presStyleIdx="2" presStyleCnt="3" custScaleX="94647" custScaleY="74123" custLinFactNeighborX="-3992" custLinFactNeighborY="9787"/>
      <dgm:spPr/>
    </dgm:pt>
    <dgm:pt modelId="{793FDACF-CDC3-4BBC-B643-77876BF49FDB}" type="pres">
      <dgm:prSet presAssocID="{E0CB7371-272E-4A60-A27D-8B3C8303FDE2}" presName="rect3" presStyleLbl="alignAcc1" presStyleIdx="2" presStyleCnt="3" custScaleX="102757" custScaleY="80797"/>
      <dgm:spPr/>
      <dgm:t>
        <a:bodyPr/>
        <a:lstStyle/>
        <a:p>
          <a:endParaRPr lang="ru-RU"/>
        </a:p>
      </dgm:t>
    </dgm:pt>
    <dgm:pt modelId="{FF185A9F-D634-4127-847A-335F94A45F7F}" type="pres">
      <dgm:prSet presAssocID="{FA750ED6-C46E-4E3F-8CF5-795A7980506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48BF4-4265-4584-82DC-D7AD7B712FA5}" type="pres">
      <dgm:prSet presAssocID="{6909CB15-A37F-4114-A976-11E07477923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A1FF7-7505-49FC-9D12-9CFF0BC1DF35}" type="pres">
      <dgm:prSet presAssocID="{E0CB7371-272E-4A60-A27D-8B3C8303FDE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1B5D04-B32F-49C9-8460-FBE8BB41863F}" type="presOf" srcId="{E0CB7371-272E-4A60-A27D-8B3C8303FDE2}" destId="{793FDACF-CDC3-4BBC-B643-77876BF49FDB}" srcOrd="0" destOrd="0" presId="urn:microsoft.com/office/officeart/2005/8/layout/target3"/>
    <dgm:cxn modelId="{E2AC8EFC-8B87-4560-B188-96710FA78B5C}" type="presOf" srcId="{FA750ED6-C46E-4E3F-8CF5-795A79805069}" destId="{FF185A9F-D634-4127-847A-335F94A45F7F}" srcOrd="1" destOrd="0" presId="urn:microsoft.com/office/officeart/2005/8/layout/target3"/>
    <dgm:cxn modelId="{22BCFD6A-D28F-4D1F-8D54-CFFA6A782DF4}" srcId="{A369CC92-8A6B-419C-8483-7C58A797D68F}" destId="{E0CB7371-272E-4A60-A27D-8B3C8303FDE2}" srcOrd="2" destOrd="0" parTransId="{D08171B3-CE4E-4327-9DA0-471D9C34490F}" sibTransId="{1DEE98BF-5524-4064-8304-81765AC6474D}"/>
    <dgm:cxn modelId="{4E0E1FA6-893C-4C05-8084-BCF3F5FA58BD}" type="presOf" srcId="{6909CB15-A37F-4114-A976-11E074779232}" destId="{00148BF4-4265-4584-82DC-D7AD7B712FA5}" srcOrd="1" destOrd="0" presId="urn:microsoft.com/office/officeart/2005/8/layout/target3"/>
    <dgm:cxn modelId="{9C91C956-398C-49C3-8D4E-AF168C751E6E}" type="presOf" srcId="{6909CB15-A37F-4114-A976-11E074779232}" destId="{FFA3347C-FE89-41BB-B414-023ED1DF0016}" srcOrd="0" destOrd="0" presId="urn:microsoft.com/office/officeart/2005/8/layout/target3"/>
    <dgm:cxn modelId="{EEB094CD-152A-407E-A545-3B81CDA38C89}" srcId="{A369CC92-8A6B-419C-8483-7C58A797D68F}" destId="{FA750ED6-C46E-4E3F-8CF5-795A79805069}" srcOrd="0" destOrd="0" parTransId="{B3828ACF-141F-456F-8877-31273EC64295}" sibTransId="{5D0277DE-CB03-4297-A121-8DDB9DEF727A}"/>
    <dgm:cxn modelId="{DB139809-902D-44FF-912C-18B7B83503A7}" type="presOf" srcId="{A369CC92-8A6B-419C-8483-7C58A797D68F}" destId="{F0A5A4A9-3B0F-4487-A9BB-1C9814C917C6}" srcOrd="0" destOrd="0" presId="urn:microsoft.com/office/officeart/2005/8/layout/target3"/>
    <dgm:cxn modelId="{EA532B1E-0B2E-46E0-8555-8FAD5774EECC}" type="presOf" srcId="{FA750ED6-C46E-4E3F-8CF5-795A79805069}" destId="{C8794E81-2D46-4F20-803A-675203AB92A1}" srcOrd="0" destOrd="0" presId="urn:microsoft.com/office/officeart/2005/8/layout/target3"/>
    <dgm:cxn modelId="{01E4D1BB-B5C7-4AA8-B468-8D6F646589C1}" type="presOf" srcId="{E0CB7371-272E-4A60-A27D-8B3C8303FDE2}" destId="{94CA1FF7-7505-49FC-9D12-9CFF0BC1DF35}" srcOrd="1" destOrd="0" presId="urn:microsoft.com/office/officeart/2005/8/layout/target3"/>
    <dgm:cxn modelId="{299D31CD-39A3-4F24-A70A-E7AD3DAEF396}" srcId="{A369CC92-8A6B-419C-8483-7C58A797D68F}" destId="{6909CB15-A37F-4114-A976-11E074779232}" srcOrd="1" destOrd="0" parTransId="{4EFDF43F-6AAA-458D-86B0-BE3249DBB428}" sibTransId="{F88316C1-FCDE-44D5-9A6D-3708FE617084}"/>
    <dgm:cxn modelId="{D05479BB-293C-40DE-A14C-8179F949E0E3}" type="presParOf" srcId="{F0A5A4A9-3B0F-4487-A9BB-1C9814C917C6}" destId="{A5488723-D166-4F00-AA8B-EE05D29D785A}" srcOrd="0" destOrd="0" presId="urn:microsoft.com/office/officeart/2005/8/layout/target3"/>
    <dgm:cxn modelId="{795644E3-417D-40C4-B424-4190A2BCD332}" type="presParOf" srcId="{F0A5A4A9-3B0F-4487-A9BB-1C9814C917C6}" destId="{F12FF0F4-D0A4-47C7-9B50-EFFEC7259EE1}" srcOrd="1" destOrd="0" presId="urn:microsoft.com/office/officeart/2005/8/layout/target3"/>
    <dgm:cxn modelId="{F4086B67-F21B-448D-ABFB-05E8C7CF488C}" type="presParOf" srcId="{F0A5A4A9-3B0F-4487-A9BB-1C9814C917C6}" destId="{C8794E81-2D46-4F20-803A-675203AB92A1}" srcOrd="2" destOrd="0" presId="urn:microsoft.com/office/officeart/2005/8/layout/target3"/>
    <dgm:cxn modelId="{32293F69-7246-4CED-8634-75D9DDFE7BCC}" type="presParOf" srcId="{F0A5A4A9-3B0F-4487-A9BB-1C9814C917C6}" destId="{FB02EE78-2D1E-4A37-A7F4-220471051251}" srcOrd="3" destOrd="0" presId="urn:microsoft.com/office/officeart/2005/8/layout/target3"/>
    <dgm:cxn modelId="{E324D2AE-F72A-44EB-92C2-DD31A15AD2A6}" type="presParOf" srcId="{F0A5A4A9-3B0F-4487-A9BB-1C9814C917C6}" destId="{9DE18581-E62E-4CD0-B402-E91DBDF717E9}" srcOrd="4" destOrd="0" presId="urn:microsoft.com/office/officeart/2005/8/layout/target3"/>
    <dgm:cxn modelId="{2D34E747-FB98-4730-B0C1-B5CADBA3E7D8}" type="presParOf" srcId="{F0A5A4A9-3B0F-4487-A9BB-1C9814C917C6}" destId="{FFA3347C-FE89-41BB-B414-023ED1DF0016}" srcOrd="5" destOrd="0" presId="urn:microsoft.com/office/officeart/2005/8/layout/target3"/>
    <dgm:cxn modelId="{E8255F05-47A3-4939-A9D6-213C663DC747}" type="presParOf" srcId="{F0A5A4A9-3B0F-4487-A9BB-1C9814C917C6}" destId="{0B13E96A-6B4F-4547-928C-AA30BCA597CF}" srcOrd="6" destOrd="0" presId="urn:microsoft.com/office/officeart/2005/8/layout/target3"/>
    <dgm:cxn modelId="{8C994A63-2AE6-4491-B80E-2F818F501A73}" type="presParOf" srcId="{F0A5A4A9-3B0F-4487-A9BB-1C9814C917C6}" destId="{A20AA79C-2644-4A52-BAC4-AE2FB0531E99}" srcOrd="7" destOrd="0" presId="urn:microsoft.com/office/officeart/2005/8/layout/target3"/>
    <dgm:cxn modelId="{53EA4734-36FE-45E3-9C0A-14DB603A8F8D}" type="presParOf" srcId="{F0A5A4A9-3B0F-4487-A9BB-1C9814C917C6}" destId="{793FDACF-CDC3-4BBC-B643-77876BF49FDB}" srcOrd="8" destOrd="0" presId="urn:microsoft.com/office/officeart/2005/8/layout/target3"/>
    <dgm:cxn modelId="{7F1EB896-CEBD-409A-9C94-252254D1194D}" type="presParOf" srcId="{F0A5A4A9-3B0F-4487-A9BB-1C9814C917C6}" destId="{FF185A9F-D634-4127-847A-335F94A45F7F}" srcOrd="9" destOrd="0" presId="urn:microsoft.com/office/officeart/2005/8/layout/target3"/>
    <dgm:cxn modelId="{0231FD82-7F76-4355-A198-64B51ABEAA48}" type="presParOf" srcId="{F0A5A4A9-3B0F-4487-A9BB-1C9814C917C6}" destId="{00148BF4-4265-4584-82DC-D7AD7B712FA5}" srcOrd="10" destOrd="0" presId="urn:microsoft.com/office/officeart/2005/8/layout/target3"/>
    <dgm:cxn modelId="{1D8EDF7B-5AE4-4D54-8993-B4372883AA7C}" type="presParOf" srcId="{F0A5A4A9-3B0F-4487-A9BB-1C9814C917C6}" destId="{94CA1FF7-7505-49FC-9D12-9CFF0BC1DF3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435AAE-189A-4740-854D-FEFD5AA4EE3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869006-9B10-4F47-B9EC-60E8D21952FB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b="1" dirty="0" smtClean="0"/>
            <a:t>Статті у </a:t>
          </a:r>
          <a:endParaRPr lang="uk-UA" dirty="0" smtClean="0"/>
        </a:p>
        <a:p>
          <a:pPr>
            <a:spcAft>
              <a:spcPts val="0"/>
            </a:spcAft>
          </a:pPr>
          <a:r>
            <a:rPr lang="uk-UA" b="1" dirty="0" smtClean="0"/>
            <a:t>виданнях </a:t>
          </a:r>
          <a:r>
            <a:rPr lang="en-US" b="1" dirty="0" smtClean="0"/>
            <a:t>Scopus</a:t>
          </a:r>
          <a:r>
            <a:rPr lang="uk-UA" b="1" dirty="0" smtClean="0"/>
            <a:t>,</a:t>
          </a:r>
          <a:r>
            <a:rPr lang="en-US" b="1" dirty="0" smtClean="0"/>
            <a:t> </a:t>
          </a:r>
          <a:r>
            <a:rPr lang="en-US" b="1" dirty="0" err="1" smtClean="0"/>
            <a:t>Wos</a:t>
          </a:r>
          <a:r>
            <a:rPr lang="ru-RU" dirty="0" smtClean="0"/>
            <a:t>,</a:t>
          </a:r>
          <a:r>
            <a:rPr lang="en-US" dirty="0" smtClean="0"/>
            <a:t> </a:t>
          </a:r>
          <a:r>
            <a:rPr lang="en-US" b="1" dirty="0" smtClean="0"/>
            <a:t>Index Copernicus</a:t>
          </a:r>
          <a:endParaRPr lang="ru-RU" b="1" dirty="0"/>
        </a:p>
      </dgm:t>
    </dgm:pt>
    <dgm:pt modelId="{2759403E-400D-48C1-832D-227BA411CF84}" type="parTrans" cxnId="{CF5BECC2-1724-43BE-8736-FC56F6CEFA34}">
      <dgm:prSet/>
      <dgm:spPr/>
      <dgm:t>
        <a:bodyPr/>
        <a:lstStyle/>
        <a:p>
          <a:endParaRPr lang="ru-RU"/>
        </a:p>
      </dgm:t>
    </dgm:pt>
    <dgm:pt modelId="{F244DF6E-07BF-472C-9F18-A150F95E1B26}" type="sibTrans" cxnId="{CF5BECC2-1724-43BE-8736-FC56F6CEFA34}">
      <dgm:prSet/>
      <dgm:spPr/>
      <dgm:t>
        <a:bodyPr/>
        <a:lstStyle/>
        <a:p>
          <a:endParaRPr lang="ru-RU"/>
        </a:p>
      </dgm:t>
    </dgm:pt>
    <dgm:pt modelId="{55F090CA-4AA5-42B2-8C91-CDFF64C5AF62}">
      <dgm:prSet phldrT="[Текст]"/>
      <dgm:spPr/>
      <dgm:t>
        <a:bodyPr/>
        <a:lstStyle/>
        <a:p>
          <a:pPr>
            <a:spcAft>
              <a:spcPct val="15000"/>
            </a:spcAft>
          </a:pPr>
          <a:r>
            <a:rPr lang="en-US" b="0" dirty="0" smtClean="0"/>
            <a:t>1</a:t>
          </a:r>
          <a:r>
            <a:rPr lang="uk-UA" b="0" dirty="0" smtClean="0"/>
            <a:t>1</a:t>
          </a:r>
          <a:endParaRPr lang="ru-RU" b="0" dirty="0"/>
        </a:p>
      </dgm:t>
    </dgm:pt>
    <dgm:pt modelId="{EFB26B7E-0B73-422C-98B7-B574AC505913}" type="parTrans" cxnId="{74969EB1-6772-420D-86FF-90DA9A5DB1C5}">
      <dgm:prSet/>
      <dgm:spPr/>
      <dgm:t>
        <a:bodyPr/>
        <a:lstStyle/>
        <a:p>
          <a:endParaRPr lang="ru-RU"/>
        </a:p>
      </dgm:t>
    </dgm:pt>
    <dgm:pt modelId="{D4E4B8B3-97A0-4987-AD49-0AFA25A35845}" type="sibTrans" cxnId="{74969EB1-6772-420D-86FF-90DA9A5DB1C5}">
      <dgm:prSet/>
      <dgm:spPr/>
      <dgm:t>
        <a:bodyPr/>
        <a:lstStyle/>
        <a:p>
          <a:endParaRPr lang="ru-RU"/>
        </a:p>
      </dgm:t>
    </dgm:pt>
    <dgm:pt modelId="{0C9617C0-9CC9-4FD6-84A2-56CBC7596D24}">
      <dgm:prSet phldrT="[Текст]"/>
      <dgm:spPr/>
      <dgm:t>
        <a:bodyPr/>
        <a:lstStyle/>
        <a:p>
          <a:r>
            <a:rPr lang="uk-UA" b="1" dirty="0" smtClean="0"/>
            <a:t>Монографії</a:t>
          </a:r>
          <a:endParaRPr lang="ru-RU" dirty="0"/>
        </a:p>
      </dgm:t>
    </dgm:pt>
    <dgm:pt modelId="{38128FFD-5CF8-46ED-B1D7-99D4226181B2}" type="parTrans" cxnId="{D2F09F49-9387-4A78-8E33-243EC3AC044C}">
      <dgm:prSet/>
      <dgm:spPr/>
      <dgm:t>
        <a:bodyPr/>
        <a:lstStyle/>
        <a:p>
          <a:endParaRPr lang="ru-RU"/>
        </a:p>
      </dgm:t>
    </dgm:pt>
    <dgm:pt modelId="{E301291C-BD0A-4AA0-89B3-7DB50B78D6FA}" type="sibTrans" cxnId="{D2F09F49-9387-4A78-8E33-243EC3AC044C}">
      <dgm:prSet/>
      <dgm:spPr/>
      <dgm:t>
        <a:bodyPr/>
        <a:lstStyle/>
        <a:p>
          <a:endParaRPr lang="ru-RU"/>
        </a:p>
      </dgm:t>
    </dgm:pt>
    <dgm:pt modelId="{751CAAFD-4B75-46E1-BD56-0609F4466911}">
      <dgm:prSet phldrT="[Текст]"/>
      <dgm:spPr/>
      <dgm:t>
        <a:bodyPr/>
        <a:lstStyle/>
        <a:p>
          <a:r>
            <a:rPr lang="en-US" dirty="0" smtClean="0"/>
            <a:t>3 </a:t>
          </a:r>
          <a:r>
            <a:rPr lang="uk-UA" dirty="0" smtClean="0"/>
            <a:t>одноосібні</a:t>
          </a:r>
          <a:endParaRPr lang="ru-RU" dirty="0"/>
        </a:p>
      </dgm:t>
    </dgm:pt>
    <dgm:pt modelId="{C6218254-4E5D-443F-AA5B-A7EE956BAF65}" type="parTrans" cxnId="{0763EB5E-A881-4252-9491-88FC17CEB0C2}">
      <dgm:prSet/>
      <dgm:spPr/>
      <dgm:t>
        <a:bodyPr/>
        <a:lstStyle/>
        <a:p>
          <a:endParaRPr lang="ru-RU"/>
        </a:p>
      </dgm:t>
    </dgm:pt>
    <dgm:pt modelId="{8ED53F7D-8E82-4890-BF0B-CF36B0913AC2}" type="sibTrans" cxnId="{0763EB5E-A881-4252-9491-88FC17CEB0C2}">
      <dgm:prSet/>
      <dgm:spPr/>
      <dgm:t>
        <a:bodyPr/>
        <a:lstStyle/>
        <a:p>
          <a:endParaRPr lang="ru-RU"/>
        </a:p>
      </dgm:t>
    </dgm:pt>
    <dgm:pt modelId="{0B00F8E9-9FFC-4FE9-B43A-4687FA20A79E}">
      <dgm:prSet phldrT="[Текст]"/>
      <dgm:spPr/>
      <dgm:t>
        <a:bodyPr/>
        <a:lstStyle/>
        <a:p>
          <a:r>
            <a:rPr lang="ru-RU" dirty="0" smtClean="0"/>
            <a:t>1 </a:t>
          </a:r>
          <a:r>
            <a:rPr lang="ru-RU" dirty="0" err="1" smtClean="0"/>
            <a:t>колективна</a:t>
          </a:r>
          <a:r>
            <a:rPr lang="ru-RU" dirty="0" smtClean="0"/>
            <a:t> (англ. </a:t>
          </a:r>
          <a:r>
            <a:rPr lang="ru-RU" dirty="0" err="1" smtClean="0"/>
            <a:t>мовою</a:t>
          </a:r>
          <a:r>
            <a:rPr lang="ru-RU" dirty="0" smtClean="0"/>
            <a:t>)</a:t>
          </a:r>
          <a:endParaRPr lang="ru-RU" dirty="0"/>
        </a:p>
      </dgm:t>
    </dgm:pt>
    <dgm:pt modelId="{32204C0A-E14C-44CE-9614-1F294B92B23C}" type="parTrans" cxnId="{8A2A9E54-C9C5-44D0-8DEF-E639DEB01AC9}">
      <dgm:prSet/>
      <dgm:spPr/>
      <dgm:t>
        <a:bodyPr/>
        <a:lstStyle/>
        <a:p>
          <a:endParaRPr lang="ru-RU"/>
        </a:p>
      </dgm:t>
    </dgm:pt>
    <dgm:pt modelId="{2E0F4D0A-EB9E-4B09-B0AB-EE230F9B653D}" type="sibTrans" cxnId="{8A2A9E54-C9C5-44D0-8DEF-E639DEB01AC9}">
      <dgm:prSet/>
      <dgm:spPr/>
      <dgm:t>
        <a:bodyPr/>
        <a:lstStyle/>
        <a:p>
          <a:endParaRPr lang="ru-RU"/>
        </a:p>
      </dgm:t>
    </dgm:pt>
    <dgm:pt modelId="{2B153A2E-4449-444E-A87A-1CD111C86F7A}">
      <dgm:prSet phldrT="[Текст]"/>
      <dgm:spPr/>
      <dgm:t>
        <a:bodyPr/>
        <a:lstStyle/>
        <a:p>
          <a:r>
            <a:rPr lang="uk-UA" b="1" dirty="0" smtClean="0"/>
            <a:t>Розділи монографій</a:t>
          </a:r>
          <a:endParaRPr lang="ru-RU" dirty="0"/>
        </a:p>
      </dgm:t>
    </dgm:pt>
    <dgm:pt modelId="{2890BCFE-3991-4186-A6A9-62DC42C8C236}" type="parTrans" cxnId="{0ACEEC20-218C-4E1C-8CE1-EB0EF6153695}">
      <dgm:prSet/>
      <dgm:spPr/>
      <dgm:t>
        <a:bodyPr/>
        <a:lstStyle/>
        <a:p>
          <a:endParaRPr lang="ru-RU"/>
        </a:p>
      </dgm:t>
    </dgm:pt>
    <dgm:pt modelId="{7A30C61B-7BF8-44FB-A350-525E4AB572CC}" type="sibTrans" cxnId="{0ACEEC20-218C-4E1C-8CE1-EB0EF6153695}">
      <dgm:prSet/>
      <dgm:spPr/>
      <dgm:t>
        <a:bodyPr/>
        <a:lstStyle/>
        <a:p>
          <a:endParaRPr lang="ru-RU"/>
        </a:p>
      </dgm:t>
    </dgm:pt>
    <dgm:pt modelId="{3885B710-F344-4002-93BC-BD2B16C45331}">
      <dgm:prSet phldrT="[Текст]"/>
      <dgm:spPr/>
      <dgm:t>
        <a:bodyPr/>
        <a:lstStyle/>
        <a:p>
          <a:r>
            <a:rPr lang="ru-RU" dirty="0" smtClean="0"/>
            <a:t>16</a:t>
          </a:r>
          <a:endParaRPr lang="ru-RU" dirty="0"/>
        </a:p>
      </dgm:t>
    </dgm:pt>
    <dgm:pt modelId="{56416B32-1481-4E07-B76E-99EF76788118}" type="parTrans" cxnId="{A65C366E-316F-4803-8EB2-054B5EA0F00C}">
      <dgm:prSet/>
      <dgm:spPr/>
      <dgm:t>
        <a:bodyPr/>
        <a:lstStyle/>
        <a:p>
          <a:endParaRPr lang="ru-RU"/>
        </a:p>
      </dgm:t>
    </dgm:pt>
    <dgm:pt modelId="{80345B39-CB57-453F-A034-C54A6ACA7E88}" type="sibTrans" cxnId="{A65C366E-316F-4803-8EB2-054B5EA0F00C}">
      <dgm:prSet/>
      <dgm:spPr/>
      <dgm:t>
        <a:bodyPr/>
        <a:lstStyle/>
        <a:p>
          <a:endParaRPr lang="ru-RU"/>
        </a:p>
      </dgm:t>
    </dgm:pt>
    <dgm:pt modelId="{485C24A1-A399-4C79-AEF7-05BC38598B4C}">
      <dgm:prSet phldrT="[Текст]"/>
      <dgm:spPr/>
      <dgm:t>
        <a:bodyPr/>
        <a:lstStyle/>
        <a:p>
          <a:r>
            <a:rPr lang="ru-RU" dirty="0" smtClean="0"/>
            <a:t>з них 13 у </a:t>
          </a:r>
          <a:r>
            <a:rPr lang="ru-RU" dirty="0" err="1" smtClean="0"/>
            <a:t>закордонних</a:t>
          </a:r>
          <a:r>
            <a:rPr lang="ru-RU" dirty="0" smtClean="0"/>
            <a:t> </a:t>
          </a:r>
          <a:r>
            <a:rPr lang="ru-RU" dirty="0" err="1" smtClean="0"/>
            <a:t>видавництвах</a:t>
          </a:r>
          <a:endParaRPr lang="ru-RU" dirty="0"/>
        </a:p>
      </dgm:t>
    </dgm:pt>
    <dgm:pt modelId="{47B96ACF-0466-43A4-B58F-D70C34434EDA}" type="parTrans" cxnId="{586C2CF1-CC64-4368-B0CC-D1E42F7D5151}">
      <dgm:prSet/>
      <dgm:spPr/>
    </dgm:pt>
    <dgm:pt modelId="{E339C55D-0E5D-4B48-BAC8-DB6F4AD006A8}" type="sibTrans" cxnId="{586C2CF1-CC64-4368-B0CC-D1E42F7D5151}">
      <dgm:prSet/>
      <dgm:spPr/>
    </dgm:pt>
    <dgm:pt modelId="{9C4FBDF5-6D94-431E-ADA3-4B311FF8928D}" type="pres">
      <dgm:prSet presAssocID="{8E435AAE-189A-4740-854D-FEFD5AA4EE37}" presName="Name0" presStyleCnt="0">
        <dgm:presLayoutVars>
          <dgm:dir/>
          <dgm:resizeHandles val="exact"/>
        </dgm:presLayoutVars>
      </dgm:prSet>
      <dgm:spPr/>
    </dgm:pt>
    <dgm:pt modelId="{5028EF9C-2294-46A1-9510-658FE66124B1}" type="pres">
      <dgm:prSet presAssocID="{FF869006-9B10-4F47-B9EC-60E8D21952FB}" presName="node" presStyleLbl="node1" presStyleIdx="0" presStyleCnt="3" custLinFactNeighborX="-13351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8A18F-1F39-41AA-9814-A5AF84365ACB}" type="pres">
      <dgm:prSet presAssocID="{F244DF6E-07BF-472C-9F18-A150F95E1B26}" presName="sibTrans" presStyleCnt="0"/>
      <dgm:spPr/>
    </dgm:pt>
    <dgm:pt modelId="{91F1B012-38DA-4B86-BBC2-FCA88812ECD3}" type="pres">
      <dgm:prSet presAssocID="{0C9617C0-9CC9-4FD6-84A2-56CBC7596D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9379-68C1-4B14-90C2-CE6AB009822A}" type="pres">
      <dgm:prSet presAssocID="{E301291C-BD0A-4AA0-89B3-7DB50B78D6FA}" presName="sibTrans" presStyleCnt="0"/>
      <dgm:spPr/>
    </dgm:pt>
    <dgm:pt modelId="{0BB7C555-C820-457B-AA1F-9F4B612DD91A}" type="pres">
      <dgm:prSet presAssocID="{2B153A2E-4449-444E-A87A-1CD111C86F7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2A9E54-C9C5-44D0-8DEF-E639DEB01AC9}" srcId="{0C9617C0-9CC9-4FD6-84A2-56CBC7596D24}" destId="{0B00F8E9-9FFC-4FE9-B43A-4687FA20A79E}" srcOrd="1" destOrd="0" parTransId="{32204C0A-E14C-44CE-9614-1F294B92B23C}" sibTransId="{2E0F4D0A-EB9E-4B09-B0AB-EE230F9B653D}"/>
    <dgm:cxn modelId="{74969EB1-6772-420D-86FF-90DA9A5DB1C5}" srcId="{FF869006-9B10-4F47-B9EC-60E8D21952FB}" destId="{55F090CA-4AA5-42B2-8C91-CDFF64C5AF62}" srcOrd="0" destOrd="0" parTransId="{EFB26B7E-0B73-422C-98B7-B574AC505913}" sibTransId="{D4E4B8B3-97A0-4987-AD49-0AFA25A35845}"/>
    <dgm:cxn modelId="{CF5BECC2-1724-43BE-8736-FC56F6CEFA34}" srcId="{8E435AAE-189A-4740-854D-FEFD5AA4EE37}" destId="{FF869006-9B10-4F47-B9EC-60E8D21952FB}" srcOrd="0" destOrd="0" parTransId="{2759403E-400D-48C1-832D-227BA411CF84}" sibTransId="{F244DF6E-07BF-472C-9F18-A150F95E1B26}"/>
    <dgm:cxn modelId="{A65C366E-316F-4803-8EB2-054B5EA0F00C}" srcId="{2B153A2E-4449-444E-A87A-1CD111C86F7A}" destId="{3885B710-F344-4002-93BC-BD2B16C45331}" srcOrd="0" destOrd="0" parTransId="{56416B32-1481-4E07-B76E-99EF76788118}" sibTransId="{80345B39-CB57-453F-A034-C54A6ACA7E88}"/>
    <dgm:cxn modelId="{6F7F60A8-60C9-427E-8152-2908E08CF6D5}" type="presOf" srcId="{751CAAFD-4B75-46E1-BD56-0609F4466911}" destId="{91F1B012-38DA-4B86-BBC2-FCA88812ECD3}" srcOrd="0" destOrd="1" presId="urn:microsoft.com/office/officeart/2005/8/layout/hList6"/>
    <dgm:cxn modelId="{A4D761DC-54E5-4B00-996B-BA4F6EFD2895}" type="presOf" srcId="{FF869006-9B10-4F47-B9EC-60E8D21952FB}" destId="{5028EF9C-2294-46A1-9510-658FE66124B1}" srcOrd="0" destOrd="0" presId="urn:microsoft.com/office/officeart/2005/8/layout/hList6"/>
    <dgm:cxn modelId="{04F71682-8B35-448C-81A8-9E304EF5501E}" type="presOf" srcId="{0C9617C0-9CC9-4FD6-84A2-56CBC7596D24}" destId="{91F1B012-38DA-4B86-BBC2-FCA88812ECD3}" srcOrd="0" destOrd="0" presId="urn:microsoft.com/office/officeart/2005/8/layout/hList6"/>
    <dgm:cxn modelId="{1549B372-EB48-4CE5-B0E2-53EC80A52E57}" type="presOf" srcId="{3885B710-F344-4002-93BC-BD2B16C45331}" destId="{0BB7C555-C820-457B-AA1F-9F4B612DD91A}" srcOrd="0" destOrd="1" presId="urn:microsoft.com/office/officeart/2005/8/layout/hList6"/>
    <dgm:cxn modelId="{586C2CF1-CC64-4368-B0CC-D1E42F7D5151}" srcId="{2B153A2E-4449-444E-A87A-1CD111C86F7A}" destId="{485C24A1-A399-4C79-AEF7-05BC38598B4C}" srcOrd="1" destOrd="0" parTransId="{47B96ACF-0466-43A4-B58F-D70C34434EDA}" sibTransId="{E339C55D-0E5D-4B48-BAC8-DB6F4AD006A8}"/>
    <dgm:cxn modelId="{9F4D9F58-E36B-487F-A7B7-3904273CC121}" type="presOf" srcId="{55F090CA-4AA5-42B2-8C91-CDFF64C5AF62}" destId="{5028EF9C-2294-46A1-9510-658FE66124B1}" srcOrd="0" destOrd="1" presId="urn:microsoft.com/office/officeart/2005/8/layout/hList6"/>
    <dgm:cxn modelId="{5F5248C7-22C8-49DE-8BCD-007B589D6739}" type="presOf" srcId="{0B00F8E9-9FFC-4FE9-B43A-4687FA20A79E}" destId="{91F1B012-38DA-4B86-BBC2-FCA88812ECD3}" srcOrd="0" destOrd="2" presId="urn:microsoft.com/office/officeart/2005/8/layout/hList6"/>
    <dgm:cxn modelId="{D2F09F49-9387-4A78-8E33-243EC3AC044C}" srcId="{8E435AAE-189A-4740-854D-FEFD5AA4EE37}" destId="{0C9617C0-9CC9-4FD6-84A2-56CBC7596D24}" srcOrd="1" destOrd="0" parTransId="{38128FFD-5CF8-46ED-B1D7-99D4226181B2}" sibTransId="{E301291C-BD0A-4AA0-89B3-7DB50B78D6FA}"/>
    <dgm:cxn modelId="{5F97BC2E-A6D7-4027-8119-30397E343F88}" type="presOf" srcId="{8E435AAE-189A-4740-854D-FEFD5AA4EE37}" destId="{9C4FBDF5-6D94-431E-ADA3-4B311FF8928D}" srcOrd="0" destOrd="0" presId="urn:microsoft.com/office/officeart/2005/8/layout/hList6"/>
    <dgm:cxn modelId="{0ACEEC20-218C-4E1C-8CE1-EB0EF6153695}" srcId="{8E435AAE-189A-4740-854D-FEFD5AA4EE37}" destId="{2B153A2E-4449-444E-A87A-1CD111C86F7A}" srcOrd="2" destOrd="0" parTransId="{2890BCFE-3991-4186-A6A9-62DC42C8C236}" sibTransId="{7A30C61B-7BF8-44FB-A350-525E4AB572CC}"/>
    <dgm:cxn modelId="{0763EB5E-A881-4252-9491-88FC17CEB0C2}" srcId="{0C9617C0-9CC9-4FD6-84A2-56CBC7596D24}" destId="{751CAAFD-4B75-46E1-BD56-0609F4466911}" srcOrd="0" destOrd="0" parTransId="{C6218254-4E5D-443F-AA5B-A7EE956BAF65}" sibTransId="{8ED53F7D-8E82-4890-BF0B-CF36B0913AC2}"/>
    <dgm:cxn modelId="{5331E34B-291C-473C-99F2-6000151CCC46}" type="presOf" srcId="{2B153A2E-4449-444E-A87A-1CD111C86F7A}" destId="{0BB7C555-C820-457B-AA1F-9F4B612DD91A}" srcOrd="0" destOrd="0" presId="urn:microsoft.com/office/officeart/2005/8/layout/hList6"/>
    <dgm:cxn modelId="{25810607-3F7C-4F38-BCD2-ADCAAD4432F3}" type="presOf" srcId="{485C24A1-A399-4C79-AEF7-05BC38598B4C}" destId="{0BB7C555-C820-457B-AA1F-9F4B612DD91A}" srcOrd="0" destOrd="2" presId="urn:microsoft.com/office/officeart/2005/8/layout/hList6"/>
    <dgm:cxn modelId="{4C442B8F-823D-4245-987A-C9525892945D}" type="presParOf" srcId="{9C4FBDF5-6D94-431E-ADA3-4B311FF8928D}" destId="{5028EF9C-2294-46A1-9510-658FE66124B1}" srcOrd="0" destOrd="0" presId="urn:microsoft.com/office/officeart/2005/8/layout/hList6"/>
    <dgm:cxn modelId="{A52BA371-3CD6-4660-8F54-3B400B6973A2}" type="presParOf" srcId="{9C4FBDF5-6D94-431E-ADA3-4B311FF8928D}" destId="{D958A18F-1F39-41AA-9814-A5AF84365ACB}" srcOrd="1" destOrd="0" presId="urn:microsoft.com/office/officeart/2005/8/layout/hList6"/>
    <dgm:cxn modelId="{BB824FCB-5180-4DFD-B949-7DE9EDC7BC4D}" type="presParOf" srcId="{9C4FBDF5-6D94-431E-ADA3-4B311FF8928D}" destId="{91F1B012-38DA-4B86-BBC2-FCA88812ECD3}" srcOrd="2" destOrd="0" presId="urn:microsoft.com/office/officeart/2005/8/layout/hList6"/>
    <dgm:cxn modelId="{ED1B06B2-A137-4AA9-9275-515D9E5A67B7}" type="presParOf" srcId="{9C4FBDF5-6D94-431E-ADA3-4B311FF8928D}" destId="{C2C29379-68C1-4B14-90C2-CE6AB009822A}" srcOrd="3" destOrd="0" presId="urn:microsoft.com/office/officeart/2005/8/layout/hList6"/>
    <dgm:cxn modelId="{4D53D0ED-F1A6-4CC2-B402-8D87AB6E9A93}" type="presParOf" srcId="{9C4FBDF5-6D94-431E-ADA3-4B311FF8928D}" destId="{0BB7C555-C820-457B-AA1F-9F4B612DD91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218A4E-A00F-415C-BCFD-C932B6EFB415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16AA26E-B103-4A23-A24E-7BE01BED0F1D}">
      <dgm:prSet phldrT="[Текст]"/>
      <dgm:spPr/>
      <dgm:t>
        <a:bodyPr/>
        <a:lstStyle/>
        <a:p>
          <a:r>
            <a:rPr lang="ru-RU" b="1" dirty="0" err="1" smtClean="0"/>
            <a:t>Охоронні</a:t>
          </a:r>
          <a:r>
            <a:rPr lang="ru-RU" b="1" dirty="0" smtClean="0"/>
            <a:t> </a:t>
          </a:r>
          <a:r>
            <a:rPr lang="ru-RU" b="1" dirty="0" err="1" smtClean="0"/>
            <a:t>документи</a:t>
          </a:r>
          <a:endParaRPr lang="ru-RU" b="1" dirty="0"/>
        </a:p>
      </dgm:t>
    </dgm:pt>
    <dgm:pt modelId="{FF7C3A11-3334-4B22-8EAA-E037100E2C35}" type="parTrans" cxnId="{189E83A0-0A4C-4639-AA62-63717B34A1A8}">
      <dgm:prSet/>
      <dgm:spPr/>
      <dgm:t>
        <a:bodyPr/>
        <a:lstStyle/>
        <a:p>
          <a:endParaRPr lang="ru-RU"/>
        </a:p>
      </dgm:t>
    </dgm:pt>
    <dgm:pt modelId="{C8FBE9B2-F632-4290-89B2-ACBF04DF94C5}" type="sibTrans" cxnId="{189E83A0-0A4C-4639-AA62-63717B34A1A8}">
      <dgm:prSet/>
      <dgm:spPr/>
      <dgm:t>
        <a:bodyPr/>
        <a:lstStyle/>
        <a:p>
          <a:endParaRPr lang="ru-RU"/>
        </a:p>
      </dgm:t>
    </dgm:pt>
    <dgm:pt modelId="{4CB6675C-698A-412A-9E17-88BCC4634B6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F28E123-B6F9-4F40-B0B0-6CA6BB1539CD}" type="parTrans" cxnId="{FB5FA228-7382-4417-B86E-6EF29F3B4190}">
      <dgm:prSet/>
      <dgm:spPr/>
      <dgm:t>
        <a:bodyPr/>
        <a:lstStyle/>
        <a:p>
          <a:endParaRPr lang="ru-RU"/>
        </a:p>
      </dgm:t>
    </dgm:pt>
    <dgm:pt modelId="{084F45D2-ECB7-477D-8BA2-154461FC20AF}" type="sibTrans" cxnId="{FB5FA228-7382-4417-B86E-6EF29F3B4190}">
      <dgm:prSet/>
      <dgm:spPr/>
      <dgm:t>
        <a:bodyPr/>
        <a:lstStyle/>
        <a:p>
          <a:endParaRPr lang="ru-RU"/>
        </a:p>
      </dgm:t>
    </dgm:pt>
    <dgm:pt modelId="{28B672A1-5A10-4E6D-B90F-0B1EF582A4B5}">
      <dgm:prSet phldrT="[Текст]"/>
      <dgm:spPr/>
      <dgm:t>
        <a:bodyPr/>
        <a:lstStyle/>
        <a:p>
          <a:r>
            <a:rPr lang="ru-RU" b="1" dirty="0" err="1" smtClean="0"/>
            <a:t>Статті</a:t>
          </a:r>
          <a:r>
            <a:rPr lang="ru-RU" b="1" dirty="0" smtClean="0"/>
            <a:t> у </a:t>
          </a:r>
          <a:r>
            <a:rPr lang="ru-RU" b="1" dirty="0" err="1" smtClean="0"/>
            <a:t>збірниках</a:t>
          </a:r>
          <a:r>
            <a:rPr lang="ru-RU" b="1" dirty="0" smtClean="0"/>
            <a:t> </a:t>
          </a:r>
          <a:r>
            <a:rPr lang="ru-RU" b="1" dirty="0" err="1" smtClean="0"/>
            <a:t>наукових</a:t>
          </a:r>
          <a:r>
            <a:rPr lang="ru-RU" b="1" dirty="0" smtClean="0"/>
            <a:t> </a:t>
          </a:r>
          <a:r>
            <a:rPr lang="ru-RU" b="1" dirty="0" err="1" smtClean="0"/>
            <a:t>праць</a:t>
          </a:r>
          <a:endParaRPr lang="ru-RU" b="1" dirty="0"/>
        </a:p>
      </dgm:t>
    </dgm:pt>
    <dgm:pt modelId="{54E4D3B8-8972-4253-BE12-70AAD2E38501}" type="sibTrans" cxnId="{B2013B64-6A5D-4FFB-8135-D082E286914B}">
      <dgm:prSet/>
      <dgm:spPr/>
      <dgm:t>
        <a:bodyPr/>
        <a:lstStyle/>
        <a:p>
          <a:endParaRPr lang="ru-RU"/>
        </a:p>
      </dgm:t>
    </dgm:pt>
    <dgm:pt modelId="{27B823FF-F78E-4F7D-A49F-4B7A5243274D}" type="parTrans" cxnId="{B2013B64-6A5D-4FFB-8135-D082E286914B}">
      <dgm:prSet/>
      <dgm:spPr/>
      <dgm:t>
        <a:bodyPr/>
        <a:lstStyle/>
        <a:p>
          <a:endParaRPr lang="ru-RU"/>
        </a:p>
      </dgm:t>
    </dgm:pt>
    <dgm:pt modelId="{680451B3-F0F0-4452-BDCE-F188A8470AD3}">
      <dgm:prSet phldrT="[Текст]"/>
      <dgm:spPr/>
      <dgm:t>
        <a:bodyPr/>
        <a:lstStyle/>
        <a:p>
          <a:r>
            <a:rPr lang="ru-RU" dirty="0" smtClean="0"/>
            <a:t>30</a:t>
          </a:r>
          <a:endParaRPr lang="ru-RU" dirty="0"/>
        </a:p>
      </dgm:t>
    </dgm:pt>
    <dgm:pt modelId="{0869FCF9-4146-4D6F-BF75-B2EB7FAF4F8A}" type="sibTrans" cxnId="{DD9CEF84-8810-4C10-A6AC-D4A56E39871E}">
      <dgm:prSet/>
      <dgm:spPr/>
      <dgm:t>
        <a:bodyPr/>
        <a:lstStyle/>
        <a:p>
          <a:endParaRPr lang="ru-RU"/>
        </a:p>
      </dgm:t>
    </dgm:pt>
    <dgm:pt modelId="{A49866A0-37AF-4207-ABC6-37939C928FCA}" type="parTrans" cxnId="{DD9CEF84-8810-4C10-A6AC-D4A56E39871E}">
      <dgm:prSet/>
      <dgm:spPr/>
      <dgm:t>
        <a:bodyPr/>
        <a:lstStyle/>
        <a:p>
          <a:endParaRPr lang="ru-RU"/>
        </a:p>
      </dgm:t>
    </dgm:pt>
    <dgm:pt modelId="{56CE92A7-36E6-4E29-B3D3-27CFF98CC3AC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b="1" dirty="0" smtClean="0"/>
            <a:t>Статті у </a:t>
          </a:r>
          <a:endParaRPr lang="uk-UA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b="1" dirty="0" smtClean="0"/>
            <a:t>фахових і зарубіжних виданнях</a:t>
          </a:r>
          <a:endParaRPr lang="ru-RU" dirty="0"/>
        </a:p>
      </dgm:t>
    </dgm:pt>
    <dgm:pt modelId="{96317006-CFDA-4EEF-8819-2200F144E1D9}" type="sibTrans" cxnId="{DC52D7ED-7386-4620-A761-28C2397A6358}">
      <dgm:prSet/>
      <dgm:spPr/>
      <dgm:t>
        <a:bodyPr/>
        <a:lstStyle/>
        <a:p>
          <a:endParaRPr lang="ru-RU"/>
        </a:p>
      </dgm:t>
    </dgm:pt>
    <dgm:pt modelId="{27EF6E4C-0217-4798-ABF6-EA9C77F173FD}" type="parTrans" cxnId="{DC52D7ED-7386-4620-A761-28C2397A6358}">
      <dgm:prSet/>
      <dgm:spPr/>
      <dgm:t>
        <a:bodyPr/>
        <a:lstStyle/>
        <a:p>
          <a:endParaRPr lang="ru-RU"/>
        </a:p>
      </dgm:t>
    </dgm:pt>
    <dgm:pt modelId="{CD8F0D10-2E99-4425-BF57-E85A0548642E}">
      <dgm:prSet phldrT="[Текст]"/>
      <dgm:spPr/>
      <dgm:t>
        <a:bodyPr/>
        <a:lstStyle/>
        <a:p>
          <a:pPr>
            <a:lnSpc>
              <a:spcPct val="90000"/>
            </a:lnSpc>
            <a:spcAft>
              <a:spcPct val="15000"/>
            </a:spcAft>
          </a:pPr>
          <a:r>
            <a:rPr lang="ru-RU" dirty="0" smtClean="0"/>
            <a:t>30</a:t>
          </a:r>
          <a:endParaRPr lang="ru-RU" dirty="0"/>
        </a:p>
      </dgm:t>
    </dgm:pt>
    <dgm:pt modelId="{37E5FA16-D592-49DC-93EE-AEB474E05D60}" type="sibTrans" cxnId="{F58F0CF9-0EAD-4E18-B76D-C815E042FD8A}">
      <dgm:prSet/>
      <dgm:spPr/>
      <dgm:t>
        <a:bodyPr/>
        <a:lstStyle/>
        <a:p>
          <a:endParaRPr lang="ru-RU"/>
        </a:p>
      </dgm:t>
    </dgm:pt>
    <dgm:pt modelId="{8AC5D5FB-E8F4-4F5E-A279-637989675417}" type="parTrans" cxnId="{F58F0CF9-0EAD-4E18-B76D-C815E042FD8A}">
      <dgm:prSet/>
      <dgm:spPr/>
      <dgm:t>
        <a:bodyPr/>
        <a:lstStyle/>
        <a:p>
          <a:endParaRPr lang="ru-RU"/>
        </a:p>
      </dgm:t>
    </dgm:pt>
    <dgm:pt modelId="{28211502-83FE-4D67-B9FF-AC8712898DAA}">
      <dgm:prSet phldrT="[Текст]"/>
      <dgm:spPr/>
      <dgm:t>
        <a:bodyPr/>
        <a:lstStyle/>
        <a:p>
          <a:pPr>
            <a:lnSpc>
              <a:spcPct val="90000"/>
            </a:lnSpc>
            <a:spcAft>
              <a:spcPct val="15000"/>
            </a:spcAft>
          </a:pPr>
          <a:r>
            <a:rPr lang="ru-RU" dirty="0" smtClean="0"/>
            <a:t>8</a:t>
          </a:r>
          <a:endParaRPr lang="ru-RU" dirty="0"/>
        </a:p>
      </dgm:t>
    </dgm:pt>
    <dgm:pt modelId="{238C8FB7-24F1-413E-A027-FE95C1FA4143}" type="parTrans" cxnId="{9B5ADA95-C633-4592-AE0B-42739B247A4C}">
      <dgm:prSet/>
      <dgm:spPr/>
    </dgm:pt>
    <dgm:pt modelId="{53CB57D2-433B-4B03-A08E-43B3E0A35E98}" type="sibTrans" cxnId="{9B5ADA95-C633-4592-AE0B-42739B247A4C}">
      <dgm:prSet/>
      <dgm:spPr/>
    </dgm:pt>
    <dgm:pt modelId="{EA6518A6-44BD-4B13-AF83-51EEC14C5D1C}" type="pres">
      <dgm:prSet presAssocID="{42218A4E-A00F-415C-BCFD-C932B6EFB415}" presName="Name0" presStyleCnt="0">
        <dgm:presLayoutVars>
          <dgm:dir/>
          <dgm:resizeHandles val="exact"/>
        </dgm:presLayoutVars>
      </dgm:prSet>
      <dgm:spPr/>
    </dgm:pt>
    <dgm:pt modelId="{97865364-8736-496D-8EE7-BB095E0BC6E0}" type="pres">
      <dgm:prSet presAssocID="{56CE92A7-36E6-4E29-B3D3-27CFF98CC3A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AC099-74A8-4737-A6ED-F38E39C113F8}" type="pres">
      <dgm:prSet presAssocID="{96317006-CFDA-4EEF-8819-2200F144E1D9}" presName="sibTrans" presStyleCnt="0"/>
      <dgm:spPr/>
    </dgm:pt>
    <dgm:pt modelId="{4CAA4F25-F2BF-4996-959C-307B7FCA528D}" type="pres">
      <dgm:prSet presAssocID="{28B672A1-5A10-4E6D-B90F-0B1EF582A4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04198-FEA7-45D7-9DBA-AE2AD6BD180A}" type="pres">
      <dgm:prSet presAssocID="{54E4D3B8-8972-4253-BE12-70AAD2E38501}" presName="sibTrans" presStyleCnt="0"/>
      <dgm:spPr/>
    </dgm:pt>
    <dgm:pt modelId="{B42F8D76-8146-4A78-80C2-7A442DBDA9A3}" type="pres">
      <dgm:prSet presAssocID="{516AA26E-B103-4A23-A24E-7BE01BED0F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E83A0-0A4C-4639-AA62-63717B34A1A8}" srcId="{42218A4E-A00F-415C-BCFD-C932B6EFB415}" destId="{516AA26E-B103-4A23-A24E-7BE01BED0F1D}" srcOrd="2" destOrd="0" parTransId="{FF7C3A11-3334-4B22-8EAA-E037100E2C35}" sibTransId="{C8FBE9B2-F632-4290-89B2-ACBF04DF94C5}"/>
    <dgm:cxn modelId="{AF866826-5D3C-4C6C-ABF7-F79146D59BAC}" type="presOf" srcId="{4CB6675C-698A-412A-9E17-88BCC4634B6B}" destId="{B42F8D76-8146-4A78-80C2-7A442DBDA9A3}" srcOrd="0" destOrd="1" presId="urn:microsoft.com/office/officeart/2005/8/layout/hList6"/>
    <dgm:cxn modelId="{9B5ADA95-C633-4592-AE0B-42739B247A4C}" srcId="{56CE92A7-36E6-4E29-B3D3-27CFF98CC3AC}" destId="{28211502-83FE-4D67-B9FF-AC8712898DAA}" srcOrd="1" destOrd="0" parTransId="{238C8FB7-24F1-413E-A027-FE95C1FA4143}" sibTransId="{53CB57D2-433B-4B03-A08E-43B3E0A35E98}"/>
    <dgm:cxn modelId="{6EC4AB78-FF89-4DC9-81E3-9D71A176B95F}" type="presOf" srcId="{56CE92A7-36E6-4E29-B3D3-27CFF98CC3AC}" destId="{97865364-8736-496D-8EE7-BB095E0BC6E0}" srcOrd="0" destOrd="0" presId="urn:microsoft.com/office/officeart/2005/8/layout/hList6"/>
    <dgm:cxn modelId="{B2013B64-6A5D-4FFB-8135-D082E286914B}" srcId="{42218A4E-A00F-415C-BCFD-C932B6EFB415}" destId="{28B672A1-5A10-4E6D-B90F-0B1EF582A4B5}" srcOrd="1" destOrd="0" parTransId="{27B823FF-F78E-4F7D-A49F-4B7A5243274D}" sibTransId="{54E4D3B8-8972-4253-BE12-70AAD2E38501}"/>
    <dgm:cxn modelId="{DD9CEF84-8810-4C10-A6AC-D4A56E39871E}" srcId="{28B672A1-5A10-4E6D-B90F-0B1EF582A4B5}" destId="{680451B3-F0F0-4452-BDCE-F188A8470AD3}" srcOrd="0" destOrd="0" parTransId="{A49866A0-37AF-4207-ABC6-37939C928FCA}" sibTransId="{0869FCF9-4146-4D6F-BF75-B2EB7FAF4F8A}"/>
    <dgm:cxn modelId="{65A40546-B61A-41D5-BBDB-BF0854D03EBF}" type="presOf" srcId="{42218A4E-A00F-415C-BCFD-C932B6EFB415}" destId="{EA6518A6-44BD-4B13-AF83-51EEC14C5D1C}" srcOrd="0" destOrd="0" presId="urn:microsoft.com/office/officeart/2005/8/layout/hList6"/>
    <dgm:cxn modelId="{A04B29E8-BE37-48CA-9C66-D1A66C1DD40A}" type="presOf" srcId="{516AA26E-B103-4A23-A24E-7BE01BED0F1D}" destId="{B42F8D76-8146-4A78-80C2-7A442DBDA9A3}" srcOrd="0" destOrd="0" presId="urn:microsoft.com/office/officeart/2005/8/layout/hList6"/>
    <dgm:cxn modelId="{FB5FA228-7382-4417-B86E-6EF29F3B4190}" srcId="{516AA26E-B103-4A23-A24E-7BE01BED0F1D}" destId="{4CB6675C-698A-412A-9E17-88BCC4634B6B}" srcOrd="0" destOrd="0" parTransId="{CF28E123-B6F9-4F40-B0B0-6CA6BB1539CD}" sibTransId="{084F45D2-ECB7-477D-8BA2-154461FC20AF}"/>
    <dgm:cxn modelId="{DC52D7ED-7386-4620-A761-28C2397A6358}" srcId="{42218A4E-A00F-415C-BCFD-C932B6EFB415}" destId="{56CE92A7-36E6-4E29-B3D3-27CFF98CC3AC}" srcOrd="0" destOrd="0" parTransId="{27EF6E4C-0217-4798-ABF6-EA9C77F173FD}" sibTransId="{96317006-CFDA-4EEF-8819-2200F144E1D9}"/>
    <dgm:cxn modelId="{945EA91B-CF55-450D-9FB6-460A27B2C07B}" type="presOf" srcId="{CD8F0D10-2E99-4425-BF57-E85A0548642E}" destId="{97865364-8736-496D-8EE7-BB095E0BC6E0}" srcOrd="0" destOrd="1" presId="urn:microsoft.com/office/officeart/2005/8/layout/hList6"/>
    <dgm:cxn modelId="{479159FF-A710-476E-916E-AC64AD48D0FF}" type="presOf" srcId="{28B672A1-5A10-4E6D-B90F-0B1EF582A4B5}" destId="{4CAA4F25-F2BF-4996-959C-307B7FCA528D}" srcOrd="0" destOrd="0" presId="urn:microsoft.com/office/officeart/2005/8/layout/hList6"/>
    <dgm:cxn modelId="{8C7E0FD5-0B14-4D4C-9442-EFDF2A6B3F34}" type="presOf" srcId="{28211502-83FE-4D67-B9FF-AC8712898DAA}" destId="{97865364-8736-496D-8EE7-BB095E0BC6E0}" srcOrd="0" destOrd="2" presId="urn:microsoft.com/office/officeart/2005/8/layout/hList6"/>
    <dgm:cxn modelId="{8694C825-C802-4C16-83AC-CF4714CD6772}" type="presOf" srcId="{680451B3-F0F0-4452-BDCE-F188A8470AD3}" destId="{4CAA4F25-F2BF-4996-959C-307B7FCA528D}" srcOrd="0" destOrd="1" presId="urn:microsoft.com/office/officeart/2005/8/layout/hList6"/>
    <dgm:cxn modelId="{F58F0CF9-0EAD-4E18-B76D-C815E042FD8A}" srcId="{56CE92A7-36E6-4E29-B3D3-27CFF98CC3AC}" destId="{CD8F0D10-2E99-4425-BF57-E85A0548642E}" srcOrd="0" destOrd="0" parTransId="{8AC5D5FB-E8F4-4F5E-A279-637989675417}" sibTransId="{37E5FA16-D592-49DC-93EE-AEB474E05D60}"/>
    <dgm:cxn modelId="{2DDC03E0-4EB7-45B1-854B-A701F5414923}" type="presParOf" srcId="{EA6518A6-44BD-4B13-AF83-51EEC14C5D1C}" destId="{97865364-8736-496D-8EE7-BB095E0BC6E0}" srcOrd="0" destOrd="0" presId="urn:microsoft.com/office/officeart/2005/8/layout/hList6"/>
    <dgm:cxn modelId="{78AD1276-AAC3-4066-8D10-D7FAB135B2DB}" type="presParOf" srcId="{EA6518A6-44BD-4B13-AF83-51EEC14C5D1C}" destId="{201AC099-74A8-4737-A6ED-F38E39C113F8}" srcOrd="1" destOrd="0" presId="urn:microsoft.com/office/officeart/2005/8/layout/hList6"/>
    <dgm:cxn modelId="{CB326C57-83C9-4B06-943B-5AA949C1FAD2}" type="presParOf" srcId="{EA6518A6-44BD-4B13-AF83-51EEC14C5D1C}" destId="{4CAA4F25-F2BF-4996-959C-307B7FCA528D}" srcOrd="2" destOrd="0" presId="urn:microsoft.com/office/officeart/2005/8/layout/hList6"/>
    <dgm:cxn modelId="{EAF52EEE-694E-4C64-94EA-D8C403A66846}" type="presParOf" srcId="{EA6518A6-44BD-4B13-AF83-51EEC14C5D1C}" destId="{79904198-FEA7-45D7-9DBA-AE2AD6BD180A}" srcOrd="3" destOrd="0" presId="urn:microsoft.com/office/officeart/2005/8/layout/hList6"/>
    <dgm:cxn modelId="{EFB659EF-0974-4AB6-99AE-8EB4D590877A}" type="presParOf" srcId="{EA6518A6-44BD-4B13-AF83-51EEC14C5D1C}" destId="{B42F8D76-8146-4A78-80C2-7A442DBDA9A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33E9EE-80DA-44E4-85B2-C9799B268964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2DB329-5C58-47F1-AA12-50CC410C8460}">
      <dgm:prSet phldrT="[Текст]" custT="1"/>
      <dgm:spPr/>
      <dgm:t>
        <a:bodyPr/>
        <a:lstStyle/>
        <a:p>
          <a:r>
            <a:rPr lang="ru-RU" sz="3700" b="1" dirty="0" err="1" smtClean="0"/>
            <a:t>Захисти</a:t>
          </a:r>
          <a:r>
            <a:rPr lang="ru-RU" sz="3700" b="1" dirty="0" smtClean="0"/>
            <a:t> </a:t>
          </a:r>
          <a:r>
            <a:rPr lang="ru-RU" sz="3700" b="1" dirty="0" err="1" smtClean="0"/>
            <a:t>дисертацій</a:t>
          </a:r>
          <a:r>
            <a:rPr lang="ru-RU" sz="3700" b="1" dirty="0" smtClean="0"/>
            <a:t> </a:t>
          </a:r>
          <a:endParaRPr lang="ru-RU" sz="3700" b="1" dirty="0"/>
        </a:p>
      </dgm:t>
    </dgm:pt>
    <dgm:pt modelId="{474082CB-B6B0-472F-BC03-9DE74F16EFDE}" type="parTrans" cxnId="{DAA8EEC8-520F-4B55-A06D-388924346AFE}">
      <dgm:prSet/>
      <dgm:spPr/>
      <dgm:t>
        <a:bodyPr/>
        <a:lstStyle/>
        <a:p>
          <a:endParaRPr lang="ru-RU"/>
        </a:p>
      </dgm:t>
    </dgm:pt>
    <dgm:pt modelId="{5160FBE9-3CF8-442C-88DB-904F42E12602}" type="sibTrans" cxnId="{DAA8EEC8-520F-4B55-A06D-388924346AFE}">
      <dgm:prSet/>
      <dgm:spPr/>
      <dgm:t>
        <a:bodyPr/>
        <a:lstStyle/>
        <a:p>
          <a:endParaRPr lang="ru-RU"/>
        </a:p>
      </dgm:t>
    </dgm:pt>
    <dgm:pt modelId="{74135A64-CA54-4B15-8CF0-929F6899ED8A}">
      <dgm:prSet phldrT="[Текст]" custT="1"/>
      <dgm:spPr/>
      <dgm:t>
        <a:bodyPr/>
        <a:lstStyle/>
        <a:p>
          <a:r>
            <a:rPr lang="uk-UA" sz="2000" b="1" dirty="0" err="1" smtClean="0"/>
            <a:t>Дундяк</a:t>
          </a:r>
          <a:r>
            <a:rPr lang="uk-UA" sz="2000" b="1" dirty="0" smtClean="0"/>
            <a:t> І.М,, Фабрика-</a:t>
          </a:r>
          <a:r>
            <a:rPr lang="uk-UA" sz="2000" b="1" dirty="0" err="1" smtClean="0"/>
            <a:t>Процька</a:t>
          </a:r>
          <a:r>
            <a:rPr lang="uk-UA" sz="2000" b="1" dirty="0" smtClean="0"/>
            <a:t> О.Р.                                         </a:t>
          </a:r>
          <a:r>
            <a:rPr lang="uk-UA" sz="2000" b="0" dirty="0" smtClean="0"/>
            <a:t>(доктор мистецтвознавства) </a:t>
          </a:r>
          <a:endParaRPr lang="ru-RU" sz="2000" b="0" dirty="0"/>
        </a:p>
      </dgm:t>
    </dgm:pt>
    <dgm:pt modelId="{FDA6D13C-FA69-4363-803A-2EC1D66F95A3}" type="parTrans" cxnId="{BE436F88-CEFA-45A6-864C-1DA62857FCD9}">
      <dgm:prSet/>
      <dgm:spPr/>
      <dgm:t>
        <a:bodyPr/>
        <a:lstStyle/>
        <a:p>
          <a:endParaRPr lang="ru-RU"/>
        </a:p>
      </dgm:t>
    </dgm:pt>
    <dgm:pt modelId="{3A053541-DE83-4EEE-9BF7-2625C9A8BE26}" type="sibTrans" cxnId="{BE436F88-CEFA-45A6-864C-1DA62857FCD9}">
      <dgm:prSet/>
      <dgm:spPr/>
      <dgm:t>
        <a:bodyPr/>
        <a:lstStyle/>
        <a:p>
          <a:endParaRPr lang="ru-RU"/>
        </a:p>
      </dgm:t>
    </dgm:pt>
    <dgm:pt modelId="{EBC44880-B12D-4AA9-BD6C-6D20C446BF92}">
      <dgm:prSet phldrT="[Текст]" custT="1"/>
      <dgm:spPr/>
      <dgm:t>
        <a:bodyPr/>
        <a:lstStyle/>
        <a:p>
          <a:r>
            <a:rPr lang="ru-RU" sz="2000" b="1" dirty="0" smtClean="0"/>
            <a:t>Курбанова Л.В., </a:t>
          </a:r>
          <a:r>
            <a:rPr lang="ru-RU" sz="2000" b="1" dirty="0" err="1" smtClean="0"/>
            <a:t>Федорняк</a:t>
          </a:r>
          <a:r>
            <a:rPr lang="ru-RU" sz="2000" b="1" dirty="0" smtClean="0"/>
            <a:t> Н.Б. </a:t>
          </a:r>
          <a:r>
            <a:rPr lang="ru-RU" sz="2000" b="0" dirty="0" smtClean="0"/>
            <a:t>(кандидат </a:t>
          </a:r>
          <a:r>
            <a:rPr lang="ru-RU" sz="2000" b="0" dirty="0" err="1" smtClean="0"/>
            <a:t>мистецтвознавства</a:t>
          </a:r>
          <a:r>
            <a:rPr lang="ru-RU" sz="2000" b="0" dirty="0" smtClean="0"/>
            <a:t>)</a:t>
          </a:r>
          <a:endParaRPr lang="ru-RU" sz="2000" b="0" dirty="0"/>
        </a:p>
      </dgm:t>
    </dgm:pt>
    <dgm:pt modelId="{D77C000C-BF89-4BDF-B4EE-4AC60ED2D7C4}" type="parTrans" cxnId="{134F4B72-B62A-48C7-AF09-257257541722}">
      <dgm:prSet/>
      <dgm:spPr/>
      <dgm:t>
        <a:bodyPr/>
        <a:lstStyle/>
        <a:p>
          <a:endParaRPr lang="ru-RU"/>
        </a:p>
      </dgm:t>
    </dgm:pt>
    <dgm:pt modelId="{5D1A0C14-A0D3-491B-8806-73EF296A1AE3}" type="sibTrans" cxnId="{134F4B72-B62A-48C7-AF09-257257541722}">
      <dgm:prSet/>
      <dgm:spPr/>
      <dgm:t>
        <a:bodyPr/>
        <a:lstStyle/>
        <a:p>
          <a:endParaRPr lang="ru-RU"/>
        </a:p>
      </dgm:t>
    </dgm:pt>
    <dgm:pt modelId="{52213AE8-19D0-4E7F-ADBF-538AE59942E2}">
      <dgm:prSet phldrT="[Текст]" custT="1"/>
      <dgm:spPr/>
      <dgm:t>
        <a:bodyPr/>
        <a:lstStyle/>
        <a:p>
          <a:r>
            <a:rPr lang="ru-RU" sz="3700" b="1" dirty="0" err="1" smtClean="0"/>
            <a:t>Навчально-методичні</a:t>
          </a:r>
          <a:r>
            <a:rPr lang="ru-RU" sz="3700" b="1" dirty="0" smtClean="0"/>
            <a:t> </a:t>
          </a:r>
          <a:r>
            <a:rPr lang="ru-RU" sz="3700" b="1" dirty="0" err="1" smtClean="0"/>
            <a:t>матеріали</a:t>
          </a:r>
          <a:endParaRPr lang="ru-RU" sz="3700" b="1" dirty="0"/>
        </a:p>
      </dgm:t>
    </dgm:pt>
    <dgm:pt modelId="{49C211B0-7695-4754-AA62-44C0FD432816}" type="parTrans" cxnId="{C8454BEE-BA53-4BA9-ABDE-28193E3C2940}">
      <dgm:prSet/>
      <dgm:spPr/>
      <dgm:t>
        <a:bodyPr/>
        <a:lstStyle/>
        <a:p>
          <a:endParaRPr lang="ru-RU"/>
        </a:p>
      </dgm:t>
    </dgm:pt>
    <dgm:pt modelId="{32E5C15A-1D61-4CF3-B19E-E5FB9E155004}" type="sibTrans" cxnId="{C8454BEE-BA53-4BA9-ABDE-28193E3C2940}">
      <dgm:prSet/>
      <dgm:spPr/>
      <dgm:t>
        <a:bodyPr/>
        <a:lstStyle/>
        <a:p>
          <a:endParaRPr lang="ru-RU"/>
        </a:p>
      </dgm:t>
    </dgm:pt>
    <dgm:pt modelId="{903B6F81-2BB3-404A-9F5D-7C124391E0D5}">
      <dgm:prSet phldrT="[Текст]" custT="1"/>
      <dgm:spPr/>
      <dgm:t>
        <a:bodyPr/>
        <a:lstStyle/>
        <a:p>
          <a:r>
            <a:rPr lang="ru-RU" sz="2000" dirty="0" err="1" smtClean="0"/>
            <a:t>Посібник</a:t>
          </a:r>
          <a:endParaRPr lang="ru-RU" sz="2000" dirty="0"/>
        </a:p>
      </dgm:t>
    </dgm:pt>
    <dgm:pt modelId="{7CD19C29-870D-410F-8EC9-E86B323B5BD1}" type="parTrans" cxnId="{97159CE0-0BD2-4DB2-8A56-652A6C97773D}">
      <dgm:prSet/>
      <dgm:spPr/>
      <dgm:t>
        <a:bodyPr/>
        <a:lstStyle/>
        <a:p>
          <a:endParaRPr lang="ru-RU"/>
        </a:p>
      </dgm:t>
    </dgm:pt>
    <dgm:pt modelId="{A032785E-C38F-4FCC-9CC7-CC0B110DD302}" type="sibTrans" cxnId="{97159CE0-0BD2-4DB2-8A56-652A6C97773D}">
      <dgm:prSet/>
      <dgm:spPr/>
      <dgm:t>
        <a:bodyPr/>
        <a:lstStyle/>
        <a:p>
          <a:endParaRPr lang="ru-RU"/>
        </a:p>
      </dgm:t>
    </dgm:pt>
    <dgm:pt modelId="{C43B2161-67FC-43C1-B423-73F310806AF4}">
      <dgm:prSet phldrT="[Текст]" custT="1"/>
      <dgm:spPr/>
      <dgm:t>
        <a:bodyPr/>
        <a:lstStyle/>
        <a:p>
          <a:r>
            <a:rPr lang="ru-RU" sz="2000" dirty="0" err="1" smtClean="0"/>
            <a:t>Методичні</a:t>
          </a:r>
          <a:r>
            <a:rPr lang="ru-RU" sz="2000" dirty="0" smtClean="0"/>
            <a:t> </a:t>
          </a:r>
          <a:r>
            <a:rPr lang="ru-RU" sz="2000" dirty="0" err="1" smtClean="0"/>
            <a:t>рекомендації</a:t>
          </a:r>
          <a:endParaRPr lang="ru-RU" sz="2000" dirty="0"/>
        </a:p>
      </dgm:t>
    </dgm:pt>
    <dgm:pt modelId="{31875970-CFE9-4E44-A750-029C7290B969}" type="parTrans" cxnId="{52C0ABAB-9B76-4C2E-9D18-A515D344CE93}">
      <dgm:prSet/>
      <dgm:spPr/>
      <dgm:t>
        <a:bodyPr/>
        <a:lstStyle/>
        <a:p>
          <a:endParaRPr lang="ru-RU"/>
        </a:p>
      </dgm:t>
    </dgm:pt>
    <dgm:pt modelId="{2D901DD4-8CB3-408F-BE32-8D94D85C462B}" type="sibTrans" cxnId="{52C0ABAB-9B76-4C2E-9D18-A515D344CE93}">
      <dgm:prSet/>
      <dgm:spPr/>
      <dgm:t>
        <a:bodyPr/>
        <a:lstStyle/>
        <a:p>
          <a:endParaRPr lang="ru-RU"/>
        </a:p>
      </dgm:t>
    </dgm:pt>
    <dgm:pt modelId="{6E375EE6-F87F-4707-8974-222C73FB7DD0}">
      <dgm:prSet phldrT="[Текст]"/>
      <dgm:spPr/>
      <dgm:t>
        <a:bodyPr/>
        <a:lstStyle/>
        <a:p>
          <a:r>
            <a:rPr lang="ru-RU" b="1" dirty="0" err="1" smtClean="0"/>
            <a:t>Тези</a:t>
          </a:r>
          <a:r>
            <a:rPr lang="ru-RU" b="1" dirty="0" smtClean="0"/>
            <a:t> і </a:t>
          </a:r>
          <a:r>
            <a:rPr lang="ru-RU" b="1" dirty="0" err="1" smtClean="0"/>
            <a:t>матеріали</a:t>
          </a:r>
          <a:r>
            <a:rPr lang="ru-RU" b="1" dirty="0" smtClean="0"/>
            <a:t> </a:t>
          </a:r>
          <a:r>
            <a:rPr lang="ru-RU" b="1" dirty="0" err="1" smtClean="0"/>
            <a:t>конференцій</a:t>
          </a:r>
          <a:endParaRPr lang="ru-RU" dirty="0"/>
        </a:p>
      </dgm:t>
    </dgm:pt>
    <dgm:pt modelId="{F857B57B-9502-4C74-9BE0-6AF48859065A}" type="parTrans" cxnId="{843F22AA-3474-4263-A776-75CF1D6339AC}">
      <dgm:prSet/>
      <dgm:spPr/>
      <dgm:t>
        <a:bodyPr/>
        <a:lstStyle/>
        <a:p>
          <a:endParaRPr lang="ru-RU"/>
        </a:p>
      </dgm:t>
    </dgm:pt>
    <dgm:pt modelId="{3C514CE7-CF16-4211-818A-26CBE26E4F58}" type="sibTrans" cxnId="{843F22AA-3474-4263-A776-75CF1D6339AC}">
      <dgm:prSet/>
      <dgm:spPr/>
      <dgm:t>
        <a:bodyPr/>
        <a:lstStyle/>
        <a:p>
          <a:endParaRPr lang="ru-RU"/>
        </a:p>
      </dgm:t>
    </dgm:pt>
    <dgm:pt modelId="{6B2FD223-B58F-4676-A630-F6779582C7D3}">
      <dgm:prSet phldrT="[Текст]"/>
      <dgm:spPr/>
      <dgm:t>
        <a:bodyPr/>
        <a:lstStyle/>
        <a:p>
          <a:r>
            <a:rPr lang="ru-RU" dirty="0" smtClean="0"/>
            <a:t>33,                              у т. ч. за кордоном – 9</a:t>
          </a:r>
          <a:endParaRPr lang="ru-RU" dirty="0"/>
        </a:p>
      </dgm:t>
    </dgm:pt>
    <dgm:pt modelId="{CC939120-3572-45BF-A8F6-096D83DD543D}" type="parTrans" cxnId="{FE1064C3-FC3B-42F3-B502-DCE1887CB3E2}">
      <dgm:prSet/>
      <dgm:spPr/>
      <dgm:t>
        <a:bodyPr/>
        <a:lstStyle/>
        <a:p>
          <a:endParaRPr lang="ru-RU"/>
        </a:p>
      </dgm:t>
    </dgm:pt>
    <dgm:pt modelId="{032D8F22-B0CC-489B-A3F7-A806A5469694}" type="sibTrans" cxnId="{FE1064C3-FC3B-42F3-B502-DCE1887CB3E2}">
      <dgm:prSet/>
      <dgm:spPr/>
      <dgm:t>
        <a:bodyPr/>
        <a:lstStyle/>
        <a:p>
          <a:endParaRPr lang="ru-RU"/>
        </a:p>
      </dgm:t>
    </dgm:pt>
    <dgm:pt modelId="{85F6F370-84AD-4E85-90FF-7BA5DE5CCF61}" type="pres">
      <dgm:prSet presAssocID="{A133E9EE-80DA-44E4-85B2-C9799B268964}" presName="Name0" presStyleCnt="0">
        <dgm:presLayoutVars>
          <dgm:dir/>
          <dgm:resizeHandles val="exact"/>
        </dgm:presLayoutVars>
      </dgm:prSet>
      <dgm:spPr/>
    </dgm:pt>
    <dgm:pt modelId="{E68993D9-415E-4853-9996-C52CBB8C5F24}" type="pres">
      <dgm:prSet presAssocID="{8C2DB329-5C58-47F1-AA12-50CC410C8460}" presName="node" presStyleLbl="node1" presStyleIdx="0" presStyleCnt="3" custScaleX="95942" custLinFactNeighborX="-4410" custLinFactNeighborY="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6CFCE-94E6-40C5-97E5-86360D68FAFB}" type="pres">
      <dgm:prSet presAssocID="{5160FBE9-3CF8-442C-88DB-904F42E12602}" presName="sibTrans" presStyleCnt="0"/>
      <dgm:spPr/>
    </dgm:pt>
    <dgm:pt modelId="{1BAE986A-7920-4B35-972E-CED196120C81}" type="pres">
      <dgm:prSet presAssocID="{52213AE8-19D0-4E7F-ADBF-538AE59942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920C3-B13F-4293-ACC6-8579467DA6B9}" type="pres">
      <dgm:prSet presAssocID="{32E5C15A-1D61-4CF3-B19E-E5FB9E155004}" presName="sibTrans" presStyleCnt="0"/>
      <dgm:spPr/>
    </dgm:pt>
    <dgm:pt modelId="{22E02A80-61E5-47AE-B638-EECA3988A84F}" type="pres">
      <dgm:prSet presAssocID="{6E375EE6-F87F-4707-8974-222C73FB7D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1064C3-FC3B-42F3-B502-DCE1887CB3E2}" srcId="{6E375EE6-F87F-4707-8974-222C73FB7DD0}" destId="{6B2FD223-B58F-4676-A630-F6779582C7D3}" srcOrd="0" destOrd="0" parTransId="{CC939120-3572-45BF-A8F6-096D83DD543D}" sibTransId="{032D8F22-B0CC-489B-A3F7-A806A5469694}"/>
    <dgm:cxn modelId="{76F4A6B2-526F-4A80-A45A-06540193F55A}" type="presOf" srcId="{EBC44880-B12D-4AA9-BD6C-6D20C446BF92}" destId="{E68993D9-415E-4853-9996-C52CBB8C5F24}" srcOrd="0" destOrd="2" presId="urn:microsoft.com/office/officeart/2005/8/layout/hList6"/>
    <dgm:cxn modelId="{75F83795-4E02-4D56-9C8E-FE2653908035}" type="presOf" srcId="{6B2FD223-B58F-4676-A630-F6779582C7D3}" destId="{22E02A80-61E5-47AE-B638-EECA3988A84F}" srcOrd="0" destOrd="1" presId="urn:microsoft.com/office/officeart/2005/8/layout/hList6"/>
    <dgm:cxn modelId="{F213EB94-FB73-4ED7-902D-9AEC24293CE1}" type="presOf" srcId="{903B6F81-2BB3-404A-9F5D-7C124391E0D5}" destId="{1BAE986A-7920-4B35-972E-CED196120C81}" srcOrd="0" destOrd="1" presId="urn:microsoft.com/office/officeart/2005/8/layout/hList6"/>
    <dgm:cxn modelId="{C8454BEE-BA53-4BA9-ABDE-28193E3C2940}" srcId="{A133E9EE-80DA-44E4-85B2-C9799B268964}" destId="{52213AE8-19D0-4E7F-ADBF-538AE59942E2}" srcOrd="1" destOrd="0" parTransId="{49C211B0-7695-4754-AA62-44C0FD432816}" sibTransId="{32E5C15A-1D61-4CF3-B19E-E5FB9E155004}"/>
    <dgm:cxn modelId="{9BAFB02F-1F4C-407E-8571-F2EFF9859CB9}" type="presOf" srcId="{6E375EE6-F87F-4707-8974-222C73FB7DD0}" destId="{22E02A80-61E5-47AE-B638-EECA3988A84F}" srcOrd="0" destOrd="0" presId="urn:microsoft.com/office/officeart/2005/8/layout/hList6"/>
    <dgm:cxn modelId="{D6B9B817-046E-4FE8-B017-D3F6E31929B8}" type="presOf" srcId="{74135A64-CA54-4B15-8CF0-929F6899ED8A}" destId="{E68993D9-415E-4853-9996-C52CBB8C5F24}" srcOrd="0" destOrd="1" presId="urn:microsoft.com/office/officeart/2005/8/layout/hList6"/>
    <dgm:cxn modelId="{8F880F2F-0382-48E1-9590-4A2078F7927C}" type="presOf" srcId="{A133E9EE-80DA-44E4-85B2-C9799B268964}" destId="{85F6F370-84AD-4E85-90FF-7BA5DE5CCF61}" srcOrd="0" destOrd="0" presId="urn:microsoft.com/office/officeart/2005/8/layout/hList6"/>
    <dgm:cxn modelId="{97C3E911-964F-41C8-9BF4-4F51F0F14E49}" type="presOf" srcId="{52213AE8-19D0-4E7F-ADBF-538AE59942E2}" destId="{1BAE986A-7920-4B35-972E-CED196120C81}" srcOrd="0" destOrd="0" presId="urn:microsoft.com/office/officeart/2005/8/layout/hList6"/>
    <dgm:cxn modelId="{52C0ABAB-9B76-4C2E-9D18-A515D344CE93}" srcId="{52213AE8-19D0-4E7F-ADBF-538AE59942E2}" destId="{C43B2161-67FC-43C1-B423-73F310806AF4}" srcOrd="1" destOrd="0" parTransId="{31875970-CFE9-4E44-A750-029C7290B969}" sibTransId="{2D901DD4-8CB3-408F-BE32-8D94D85C462B}"/>
    <dgm:cxn modelId="{DAA8EEC8-520F-4B55-A06D-388924346AFE}" srcId="{A133E9EE-80DA-44E4-85B2-C9799B268964}" destId="{8C2DB329-5C58-47F1-AA12-50CC410C8460}" srcOrd="0" destOrd="0" parTransId="{474082CB-B6B0-472F-BC03-9DE74F16EFDE}" sibTransId="{5160FBE9-3CF8-442C-88DB-904F42E12602}"/>
    <dgm:cxn modelId="{931CDAC3-8231-44EF-BB77-502CD75C8F49}" type="presOf" srcId="{C43B2161-67FC-43C1-B423-73F310806AF4}" destId="{1BAE986A-7920-4B35-972E-CED196120C81}" srcOrd="0" destOrd="2" presId="urn:microsoft.com/office/officeart/2005/8/layout/hList6"/>
    <dgm:cxn modelId="{843F22AA-3474-4263-A776-75CF1D6339AC}" srcId="{A133E9EE-80DA-44E4-85B2-C9799B268964}" destId="{6E375EE6-F87F-4707-8974-222C73FB7DD0}" srcOrd="2" destOrd="0" parTransId="{F857B57B-9502-4C74-9BE0-6AF48859065A}" sibTransId="{3C514CE7-CF16-4211-818A-26CBE26E4F58}"/>
    <dgm:cxn modelId="{97159CE0-0BD2-4DB2-8A56-652A6C97773D}" srcId="{52213AE8-19D0-4E7F-ADBF-538AE59942E2}" destId="{903B6F81-2BB3-404A-9F5D-7C124391E0D5}" srcOrd="0" destOrd="0" parTransId="{7CD19C29-870D-410F-8EC9-E86B323B5BD1}" sibTransId="{A032785E-C38F-4FCC-9CC7-CC0B110DD302}"/>
    <dgm:cxn modelId="{BE436F88-CEFA-45A6-864C-1DA62857FCD9}" srcId="{8C2DB329-5C58-47F1-AA12-50CC410C8460}" destId="{74135A64-CA54-4B15-8CF0-929F6899ED8A}" srcOrd="0" destOrd="0" parTransId="{FDA6D13C-FA69-4363-803A-2EC1D66F95A3}" sibTransId="{3A053541-DE83-4EEE-9BF7-2625C9A8BE26}"/>
    <dgm:cxn modelId="{4D59A84B-3137-48B9-A477-404D4C8944D5}" type="presOf" srcId="{8C2DB329-5C58-47F1-AA12-50CC410C8460}" destId="{E68993D9-415E-4853-9996-C52CBB8C5F24}" srcOrd="0" destOrd="0" presId="urn:microsoft.com/office/officeart/2005/8/layout/hList6"/>
    <dgm:cxn modelId="{134F4B72-B62A-48C7-AF09-257257541722}" srcId="{8C2DB329-5C58-47F1-AA12-50CC410C8460}" destId="{EBC44880-B12D-4AA9-BD6C-6D20C446BF92}" srcOrd="1" destOrd="0" parTransId="{D77C000C-BF89-4BDF-B4EE-4AC60ED2D7C4}" sibTransId="{5D1A0C14-A0D3-491B-8806-73EF296A1AE3}"/>
    <dgm:cxn modelId="{E6CE66ED-6280-4CF7-AD76-3E55EC76669E}" type="presParOf" srcId="{85F6F370-84AD-4E85-90FF-7BA5DE5CCF61}" destId="{E68993D9-415E-4853-9996-C52CBB8C5F24}" srcOrd="0" destOrd="0" presId="urn:microsoft.com/office/officeart/2005/8/layout/hList6"/>
    <dgm:cxn modelId="{3C39FF7A-FDE7-43AF-A1F1-2D419DF1AE6F}" type="presParOf" srcId="{85F6F370-84AD-4E85-90FF-7BA5DE5CCF61}" destId="{8596CFCE-94E6-40C5-97E5-86360D68FAFB}" srcOrd="1" destOrd="0" presId="urn:microsoft.com/office/officeart/2005/8/layout/hList6"/>
    <dgm:cxn modelId="{AF15A848-FCB4-4644-90C3-CE77D8A36670}" type="presParOf" srcId="{85F6F370-84AD-4E85-90FF-7BA5DE5CCF61}" destId="{1BAE986A-7920-4B35-972E-CED196120C81}" srcOrd="2" destOrd="0" presId="urn:microsoft.com/office/officeart/2005/8/layout/hList6"/>
    <dgm:cxn modelId="{29DEBE8F-F931-4AEC-8C3D-5DE95D867E05}" type="presParOf" srcId="{85F6F370-84AD-4E85-90FF-7BA5DE5CCF61}" destId="{D59920C3-B13F-4293-ACC6-8579467DA6B9}" srcOrd="3" destOrd="0" presId="urn:microsoft.com/office/officeart/2005/8/layout/hList6"/>
    <dgm:cxn modelId="{557109A7-602E-4523-A8D7-BA5C01131732}" type="presParOf" srcId="{85F6F370-84AD-4E85-90FF-7BA5DE5CCF61}" destId="{22E02A80-61E5-47AE-B638-EECA3988A84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4A9AD-610E-4021-9159-BDD3956728DF}">
      <dsp:nvSpPr>
        <dsp:cNvPr id="0" name=""/>
        <dsp:cNvSpPr/>
      </dsp:nvSpPr>
      <dsp:spPr>
        <a:xfrm>
          <a:off x="-5684079" y="-872606"/>
          <a:ext cx="6787113" cy="6787113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818AB-B3AA-42A2-989C-0B150E9F5176}">
      <dsp:nvSpPr>
        <dsp:cNvPr id="0" name=""/>
        <dsp:cNvSpPr/>
      </dsp:nvSpPr>
      <dsp:spPr>
        <a:xfrm>
          <a:off x="1092204" y="142082"/>
          <a:ext cx="4662725" cy="676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1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Публікація  статей </a:t>
          </a:r>
          <a:r>
            <a:rPr lang="uk-UA" sz="1200" kern="1200" dirty="0" smtClean="0"/>
            <a:t> у журналах, що входять до науково-метричних баз даних </a:t>
          </a:r>
          <a:r>
            <a:rPr lang="uk-UA" sz="1200" kern="1200" dirty="0" err="1" smtClean="0"/>
            <a:t>WoS</a:t>
          </a:r>
          <a:r>
            <a:rPr lang="uk-UA" sz="1200" kern="1200" dirty="0" smtClean="0"/>
            <a:t> та/або </a:t>
          </a:r>
          <a:r>
            <a:rPr lang="uk-UA" sz="1200" kern="1200" dirty="0" err="1" smtClean="0"/>
            <a:t>Scopus</a:t>
          </a:r>
          <a:r>
            <a:rPr lang="uk-UA" sz="1200" kern="1200" dirty="0" smtClean="0"/>
            <a:t>, </a:t>
          </a:r>
          <a:r>
            <a:rPr lang="uk-UA" sz="1200" kern="1200" dirty="0" err="1" smtClean="0"/>
            <a:t>Index</a:t>
          </a:r>
          <a:r>
            <a:rPr lang="uk-UA" sz="1200" kern="1200" dirty="0" smtClean="0"/>
            <a:t> </a:t>
          </a:r>
          <a:r>
            <a:rPr lang="uk-UA" sz="1200" kern="1200" dirty="0" err="1" smtClean="0"/>
            <a:t>Сореrnicus</a:t>
          </a:r>
          <a:r>
            <a:rPr lang="uk-UA" sz="1200" kern="1200" dirty="0" smtClean="0"/>
            <a:t> - 5 </a:t>
          </a:r>
          <a:endParaRPr lang="ru-RU" sz="1200" kern="1200" dirty="0"/>
        </a:p>
      </dsp:txBody>
      <dsp:txXfrm>
        <a:off x="1092204" y="142082"/>
        <a:ext cx="4662725" cy="676612"/>
      </dsp:txXfrm>
    </dsp:sp>
    <dsp:sp modelId="{1E1C22EB-5CF1-45DE-8BE1-486D0FAFB325}">
      <dsp:nvSpPr>
        <dsp:cNvPr id="0" name=""/>
        <dsp:cNvSpPr/>
      </dsp:nvSpPr>
      <dsp:spPr>
        <a:xfrm>
          <a:off x="89265" y="50800"/>
          <a:ext cx="937061" cy="8990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8B219-8E25-4CB7-AF96-2508C1D6E7A5}">
      <dsp:nvSpPr>
        <dsp:cNvPr id="0" name=""/>
        <dsp:cNvSpPr/>
      </dsp:nvSpPr>
      <dsp:spPr>
        <a:xfrm>
          <a:off x="1122759" y="878681"/>
          <a:ext cx="4652565" cy="10029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1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Публікація  статей у журналах, що входять до переліку фахових видань України та мають ISSN, статей у закордонних журналах, журналах ,охоронні документи на об’єкти права інтелектуальної власності - 25</a:t>
          </a:r>
          <a:endParaRPr lang="ru-RU" sz="1400" kern="1200" dirty="0"/>
        </a:p>
      </dsp:txBody>
      <dsp:txXfrm>
        <a:off x="1122759" y="878681"/>
        <a:ext cx="4652565" cy="1002965"/>
      </dsp:txXfrm>
    </dsp:sp>
    <dsp:sp modelId="{834E6D67-088A-4FC5-AFB2-7E7CD56DB346}">
      <dsp:nvSpPr>
        <dsp:cNvPr id="0" name=""/>
        <dsp:cNvSpPr/>
      </dsp:nvSpPr>
      <dsp:spPr>
        <a:xfrm>
          <a:off x="400427" y="878682"/>
          <a:ext cx="1092204" cy="1123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AA0713-1E41-4120-AF81-08DF56D80B17}">
      <dsp:nvSpPr>
        <dsp:cNvPr id="0" name=""/>
        <dsp:cNvSpPr/>
      </dsp:nvSpPr>
      <dsp:spPr>
        <a:xfrm>
          <a:off x="1073957" y="2171945"/>
          <a:ext cx="4701367" cy="974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1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1 монографія за темою проекту, що буде опублікована у закордонних виданнях офіційними мовами Європейського Союзу (10 друкованих аркушів)</a:t>
          </a:r>
          <a:endParaRPr lang="ru-RU" sz="1400" kern="1200" dirty="0"/>
        </a:p>
      </dsp:txBody>
      <dsp:txXfrm>
        <a:off x="1073957" y="2171945"/>
        <a:ext cx="4701367" cy="974671"/>
      </dsp:txXfrm>
    </dsp:sp>
    <dsp:sp modelId="{5289298A-9E5B-424A-8FD1-EB491CACF45D}">
      <dsp:nvSpPr>
        <dsp:cNvPr id="0" name=""/>
        <dsp:cNvSpPr/>
      </dsp:nvSpPr>
      <dsp:spPr>
        <a:xfrm>
          <a:off x="565530" y="2201861"/>
          <a:ext cx="956510" cy="8639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EE00-81DB-4ED2-B5EB-53E078A6ED12}">
      <dsp:nvSpPr>
        <dsp:cNvPr id="0" name=""/>
        <dsp:cNvSpPr/>
      </dsp:nvSpPr>
      <dsp:spPr>
        <a:xfrm>
          <a:off x="1161670" y="3324697"/>
          <a:ext cx="4494460" cy="842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1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2 монографії за темою проекту, що будуть опубліковані  мовами, які не відносяться до мов Європейського Союзу (30 друкованих аркушів)</a:t>
          </a:r>
          <a:endParaRPr lang="ru-RU" sz="1400" kern="1200" dirty="0"/>
        </a:p>
      </dsp:txBody>
      <dsp:txXfrm>
        <a:off x="1161670" y="3324697"/>
        <a:ext cx="4494460" cy="842897"/>
      </dsp:txXfrm>
    </dsp:sp>
    <dsp:sp modelId="{D46D28A2-FBA7-4F38-9BFC-48CC1427D1F0}">
      <dsp:nvSpPr>
        <dsp:cNvPr id="0" name=""/>
        <dsp:cNvSpPr/>
      </dsp:nvSpPr>
      <dsp:spPr>
        <a:xfrm>
          <a:off x="291913" y="3217861"/>
          <a:ext cx="1022919" cy="11074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DA5CC-7A10-4C83-92E2-35F53953AB40}">
      <dsp:nvSpPr>
        <dsp:cNvPr id="0" name=""/>
        <dsp:cNvSpPr/>
      </dsp:nvSpPr>
      <dsp:spPr>
        <a:xfrm>
          <a:off x="545533" y="4350844"/>
          <a:ext cx="5229791" cy="630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1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Буде захищено 4 дисертації кандидата наук (доктора філософії) та доктора наук виконавцями за темою проекту </a:t>
          </a:r>
          <a:endParaRPr lang="ru-RU" sz="1400" kern="1200" dirty="0"/>
        </a:p>
      </dsp:txBody>
      <dsp:txXfrm>
        <a:off x="545533" y="4350844"/>
        <a:ext cx="5229791" cy="630439"/>
      </dsp:txXfrm>
    </dsp:sp>
    <dsp:sp modelId="{2F3F08F9-9D36-44AF-8D2F-B5EED8610B05}">
      <dsp:nvSpPr>
        <dsp:cNvPr id="0" name=""/>
        <dsp:cNvSpPr/>
      </dsp:nvSpPr>
      <dsp:spPr>
        <a:xfrm>
          <a:off x="159129" y="4391811"/>
          <a:ext cx="639375" cy="6248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88723-D166-4F00-AA8B-EE05D29D785A}">
      <dsp:nvSpPr>
        <dsp:cNvPr id="0" name=""/>
        <dsp:cNvSpPr/>
      </dsp:nvSpPr>
      <dsp:spPr>
        <a:xfrm>
          <a:off x="-184907" y="78583"/>
          <a:ext cx="3790811" cy="504189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94E81-2D46-4F20-803A-675203AB92A1}">
      <dsp:nvSpPr>
        <dsp:cNvPr id="0" name=""/>
        <dsp:cNvSpPr/>
      </dsp:nvSpPr>
      <dsp:spPr>
        <a:xfrm>
          <a:off x="1645695" y="81370"/>
          <a:ext cx="3959956" cy="5039124"/>
        </a:xfrm>
        <a:prstGeom prst="rect">
          <a:avLst/>
        </a:prstGeom>
        <a:solidFill>
          <a:schemeClr val="accent4"/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FFFF00"/>
              </a:solidFill>
            </a:rPr>
            <a:t>Публікація  статей  у журналах, що входять до науково-метричних баз даних </a:t>
          </a:r>
          <a:r>
            <a:rPr lang="uk-UA" sz="1600" kern="1200" dirty="0" err="1" smtClean="0">
              <a:solidFill>
                <a:srgbClr val="FFFF00"/>
              </a:solidFill>
            </a:rPr>
            <a:t>WoS</a:t>
          </a:r>
          <a:r>
            <a:rPr lang="uk-UA" sz="1600" kern="1200" dirty="0" smtClean="0">
              <a:solidFill>
                <a:srgbClr val="FFFF00"/>
              </a:solidFill>
            </a:rPr>
            <a:t> та/або </a:t>
          </a:r>
          <a:r>
            <a:rPr lang="uk-UA" sz="1600" kern="1200" dirty="0" err="1" smtClean="0">
              <a:solidFill>
                <a:srgbClr val="FFFF00"/>
              </a:solidFill>
            </a:rPr>
            <a:t>Scopus</a:t>
          </a:r>
          <a:r>
            <a:rPr lang="uk-UA" sz="1600" kern="1200" dirty="0" smtClean="0">
              <a:solidFill>
                <a:srgbClr val="FFFF00"/>
              </a:solidFill>
            </a:rPr>
            <a:t>, </a:t>
          </a:r>
          <a:r>
            <a:rPr lang="uk-UA" sz="1600" kern="1200" dirty="0" err="1" smtClean="0">
              <a:solidFill>
                <a:srgbClr val="FFFF00"/>
              </a:solidFill>
            </a:rPr>
            <a:t>Index</a:t>
          </a:r>
          <a:r>
            <a:rPr lang="uk-UA" sz="1600" kern="1200" dirty="0" smtClean="0">
              <a:solidFill>
                <a:srgbClr val="FFFF00"/>
              </a:solidFill>
            </a:rPr>
            <a:t> </a:t>
          </a:r>
          <a:r>
            <a:rPr lang="uk-UA" sz="1600" kern="1200" dirty="0" err="1" smtClean="0">
              <a:solidFill>
                <a:srgbClr val="FFFF00"/>
              </a:solidFill>
            </a:rPr>
            <a:t>Сореrnicus</a:t>
          </a:r>
          <a:r>
            <a:rPr lang="uk-UA" sz="1600" kern="1200" dirty="0" smtClean="0">
              <a:solidFill>
                <a:srgbClr val="FFFF00"/>
              </a:solidFill>
            </a:rPr>
            <a:t>  - 11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1645695" y="81370"/>
        <a:ext cx="3959956" cy="1511740"/>
      </dsp:txXfrm>
    </dsp:sp>
    <dsp:sp modelId="{9DE18581-E62E-4CD0-B402-E91DBDF717E9}">
      <dsp:nvSpPr>
        <dsp:cNvPr id="0" name=""/>
        <dsp:cNvSpPr/>
      </dsp:nvSpPr>
      <dsp:spPr>
        <a:xfrm>
          <a:off x="636978" y="1587208"/>
          <a:ext cx="2306288" cy="291934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3347C-FE89-41BB-B414-023ED1DF0016}">
      <dsp:nvSpPr>
        <dsp:cNvPr id="0" name=""/>
        <dsp:cNvSpPr/>
      </dsp:nvSpPr>
      <dsp:spPr>
        <a:xfrm>
          <a:off x="1658552" y="1615479"/>
          <a:ext cx="3934242" cy="2923544"/>
        </a:xfrm>
        <a:prstGeom prst="rect">
          <a:avLst/>
        </a:prstGeom>
        <a:solidFill>
          <a:srgbClr val="FF9900"/>
        </a:solidFill>
        <a:ln w="15875" cap="rnd" cmpd="sng" algn="ctr">
          <a:solidFill>
            <a:schemeClr val="accent4">
              <a:hueOff val="-1825086"/>
              <a:satOff val="6087"/>
              <a:lumOff val="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Публікація  статей у фахових виданнях України - 30, статей у закордонних журналах – 8, охоронні документи на об’єкти права інтелектуальної власності - 1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1658552" y="1615479"/>
        <a:ext cx="3934242" cy="1349328"/>
      </dsp:txXfrm>
    </dsp:sp>
    <dsp:sp modelId="{A20AA79C-2644-4A52-BAC4-AE2FB0531E99}">
      <dsp:nvSpPr>
        <dsp:cNvPr id="0" name=""/>
        <dsp:cNvSpPr/>
      </dsp:nvSpPr>
      <dsp:spPr>
        <a:xfrm>
          <a:off x="1195661" y="3021301"/>
          <a:ext cx="925762" cy="72501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FDACF-CDC3-4BBC-B643-77876BF49FDB}">
      <dsp:nvSpPr>
        <dsp:cNvPr id="0" name=""/>
        <dsp:cNvSpPr/>
      </dsp:nvSpPr>
      <dsp:spPr>
        <a:xfrm>
          <a:off x="1671332" y="3019487"/>
          <a:ext cx="3908680" cy="790292"/>
        </a:xfrm>
        <a:prstGeom prst="rect">
          <a:avLst/>
        </a:prstGeom>
        <a:solidFill>
          <a:srgbClr val="F6BB00">
            <a:alpha val="89804"/>
          </a:srgbClr>
        </a:solidFill>
        <a:ln w="15875" cap="rnd" cmpd="sng" algn="ctr">
          <a:solidFill>
            <a:schemeClr val="accent4">
              <a:hueOff val="-3650173"/>
              <a:satOff val="12174"/>
              <a:lumOff val="1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Монографія за темою проекту, опублікована у закордонному виданнях англійською мовою (20 друкованих аркушів) - 1</a:t>
          </a:r>
          <a:endParaRPr lang="ru-RU" sz="1400" kern="1200" dirty="0"/>
        </a:p>
      </dsp:txBody>
      <dsp:txXfrm>
        <a:off x="1671332" y="3019487"/>
        <a:ext cx="3908680" cy="790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8EF9C-2294-46A1-9510-658FE66124B1}">
      <dsp:nvSpPr>
        <dsp:cNvPr id="0" name=""/>
        <dsp:cNvSpPr/>
      </dsp:nvSpPr>
      <dsp:spPr>
        <a:xfrm rot="16200000">
          <a:off x="-957096" y="957096"/>
          <a:ext cx="5719233" cy="380503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0869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4100" b="1" kern="1200" dirty="0" smtClean="0"/>
            <a:t>Статті у </a:t>
          </a:r>
          <a:endParaRPr lang="uk-UA" sz="4100" kern="1200" dirty="0" smtClean="0"/>
        </a:p>
        <a:p>
          <a:pPr lvl="0" algn="l" defTabSz="1822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4100" b="1" kern="1200" dirty="0" smtClean="0"/>
            <a:t>виданнях </a:t>
          </a:r>
          <a:r>
            <a:rPr lang="en-US" sz="4100" b="1" kern="1200" dirty="0" smtClean="0"/>
            <a:t>Scopus</a:t>
          </a:r>
          <a:r>
            <a:rPr lang="uk-UA" sz="4100" b="1" kern="1200" dirty="0" smtClean="0"/>
            <a:t>,</a:t>
          </a:r>
          <a:r>
            <a:rPr lang="en-US" sz="4100" b="1" kern="1200" dirty="0" smtClean="0"/>
            <a:t> </a:t>
          </a:r>
          <a:r>
            <a:rPr lang="en-US" sz="4100" b="1" kern="1200" dirty="0" err="1" smtClean="0"/>
            <a:t>Wos</a:t>
          </a:r>
          <a:r>
            <a:rPr lang="ru-RU" sz="4100" kern="1200" dirty="0" smtClean="0"/>
            <a:t>,</a:t>
          </a:r>
          <a:r>
            <a:rPr lang="en-US" sz="4100" kern="1200" dirty="0" smtClean="0"/>
            <a:t> </a:t>
          </a:r>
          <a:r>
            <a:rPr lang="en-US" sz="4100" b="1" kern="1200" dirty="0" smtClean="0"/>
            <a:t>Index Copernicus</a:t>
          </a:r>
          <a:endParaRPr lang="ru-RU" sz="4100" b="1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0" kern="1200" dirty="0" smtClean="0"/>
            <a:t>1</a:t>
          </a:r>
          <a:r>
            <a:rPr lang="uk-UA" sz="3200" b="0" kern="1200" dirty="0" smtClean="0"/>
            <a:t>1</a:t>
          </a:r>
          <a:endParaRPr lang="ru-RU" sz="3200" b="0" kern="1200" dirty="0"/>
        </a:p>
      </dsp:txBody>
      <dsp:txXfrm rot="5400000">
        <a:off x="1" y="1143846"/>
        <a:ext cx="3805039" cy="3431539"/>
      </dsp:txXfrm>
    </dsp:sp>
    <dsp:sp modelId="{91F1B012-38DA-4B86-BBC2-FCA88812ECD3}">
      <dsp:nvSpPr>
        <dsp:cNvPr id="0" name=""/>
        <dsp:cNvSpPr/>
      </dsp:nvSpPr>
      <dsp:spPr>
        <a:xfrm rot="16200000">
          <a:off x="3134783" y="957096"/>
          <a:ext cx="5719233" cy="3805039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0869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dirty="0" smtClean="0"/>
            <a:t>Монографії</a:t>
          </a:r>
          <a:endParaRPr lang="ru-RU" sz="41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3 </a:t>
          </a:r>
          <a:r>
            <a:rPr lang="uk-UA" sz="3200" kern="1200" dirty="0" smtClean="0"/>
            <a:t>одноосібні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1 </a:t>
          </a:r>
          <a:r>
            <a:rPr lang="ru-RU" sz="3200" kern="1200" dirty="0" err="1" smtClean="0"/>
            <a:t>колективна</a:t>
          </a:r>
          <a:r>
            <a:rPr lang="ru-RU" sz="3200" kern="1200" dirty="0" smtClean="0"/>
            <a:t> (англ. </a:t>
          </a:r>
          <a:r>
            <a:rPr lang="ru-RU" sz="3200" kern="1200" dirty="0" err="1" smtClean="0"/>
            <a:t>мовою</a:t>
          </a:r>
          <a:r>
            <a:rPr lang="ru-RU" sz="3200" kern="1200" dirty="0" smtClean="0"/>
            <a:t>)</a:t>
          </a:r>
          <a:endParaRPr lang="ru-RU" sz="3200" kern="1200" dirty="0"/>
        </a:p>
      </dsp:txBody>
      <dsp:txXfrm rot="5400000">
        <a:off x="4091880" y="1143846"/>
        <a:ext cx="3805039" cy="3431539"/>
      </dsp:txXfrm>
    </dsp:sp>
    <dsp:sp modelId="{0BB7C555-C820-457B-AA1F-9F4B612DD91A}">
      <dsp:nvSpPr>
        <dsp:cNvPr id="0" name=""/>
        <dsp:cNvSpPr/>
      </dsp:nvSpPr>
      <dsp:spPr>
        <a:xfrm rot="16200000">
          <a:off x="7225200" y="957096"/>
          <a:ext cx="5719233" cy="380503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0869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dirty="0" smtClean="0"/>
            <a:t>Розділи монографій</a:t>
          </a:r>
          <a:endParaRPr lang="ru-RU" sz="41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16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з них 13 у </a:t>
          </a:r>
          <a:r>
            <a:rPr lang="ru-RU" sz="3200" kern="1200" dirty="0" err="1" smtClean="0"/>
            <a:t>закордонних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видавництвах</a:t>
          </a:r>
          <a:endParaRPr lang="ru-RU" sz="3200" kern="1200" dirty="0"/>
        </a:p>
      </dsp:txBody>
      <dsp:txXfrm rot="5400000">
        <a:off x="8182297" y="1143846"/>
        <a:ext cx="3805039" cy="3431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65364-8736-496D-8EE7-BB095E0BC6E0}">
      <dsp:nvSpPr>
        <dsp:cNvPr id="0" name=""/>
        <dsp:cNvSpPr/>
      </dsp:nvSpPr>
      <dsp:spPr>
        <a:xfrm rot="16200000">
          <a:off x="-1034448" y="1035920"/>
          <a:ext cx="5897033" cy="382519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3457" bIns="0" numCol="1" spcCol="1270" anchor="t" anchorCtr="0">
          <a:noAutofit/>
        </a:bodyPr>
        <a:lstStyle/>
        <a:p>
          <a:pPr lvl="0" algn="l" defTabSz="18224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4100" b="1" kern="1200" dirty="0" smtClean="0"/>
            <a:t>Статті у </a:t>
          </a:r>
          <a:endParaRPr lang="uk-UA" sz="4100" kern="1200" dirty="0" smtClean="0"/>
        </a:p>
        <a:p>
          <a:pPr lvl="0" algn="l" defTabSz="18224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4100" b="1" kern="1200" dirty="0" smtClean="0"/>
            <a:t>фахових і зарубіжних виданнях</a:t>
          </a:r>
          <a:endParaRPr lang="ru-RU" sz="41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30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8</a:t>
          </a:r>
          <a:endParaRPr lang="ru-RU" sz="3200" kern="1200" dirty="0"/>
        </a:p>
      </dsp:txBody>
      <dsp:txXfrm rot="5400000">
        <a:off x="1473" y="1179406"/>
        <a:ext cx="3825192" cy="3538219"/>
      </dsp:txXfrm>
    </dsp:sp>
    <dsp:sp modelId="{4CAA4F25-F2BF-4996-959C-307B7FCA528D}">
      <dsp:nvSpPr>
        <dsp:cNvPr id="0" name=""/>
        <dsp:cNvSpPr/>
      </dsp:nvSpPr>
      <dsp:spPr>
        <a:xfrm rot="16200000">
          <a:off x="3077633" y="1035920"/>
          <a:ext cx="5897033" cy="3825192"/>
        </a:xfrm>
        <a:prstGeom prst="flowChartManualOperation">
          <a:avLst/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3457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err="1" smtClean="0"/>
            <a:t>Статті</a:t>
          </a:r>
          <a:r>
            <a:rPr lang="ru-RU" sz="4100" b="1" kern="1200" dirty="0" smtClean="0"/>
            <a:t> у </a:t>
          </a:r>
          <a:r>
            <a:rPr lang="ru-RU" sz="4100" b="1" kern="1200" dirty="0" err="1" smtClean="0"/>
            <a:t>збірниках</a:t>
          </a:r>
          <a:r>
            <a:rPr lang="ru-RU" sz="4100" b="1" kern="1200" dirty="0" smtClean="0"/>
            <a:t> </a:t>
          </a:r>
          <a:r>
            <a:rPr lang="ru-RU" sz="4100" b="1" kern="1200" dirty="0" err="1" smtClean="0"/>
            <a:t>наукових</a:t>
          </a:r>
          <a:r>
            <a:rPr lang="ru-RU" sz="4100" b="1" kern="1200" dirty="0" smtClean="0"/>
            <a:t> </a:t>
          </a:r>
          <a:r>
            <a:rPr lang="ru-RU" sz="4100" b="1" kern="1200" dirty="0" err="1" smtClean="0"/>
            <a:t>праць</a:t>
          </a:r>
          <a:endParaRPr lang="ru-RU" sz="4100" b="1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30</a:t>
          </a:r>
          <a:endParaRPr lang="ru-RU" sz="3200" kern="1200" dirty="0"/>
        </a:p>
      </dsp:txBody>
      <dsp:txXfrm rot="5400000">
        <a:off x="4113554" y="1179406"/>
        <a:ext cx="3825192" cy="3538219"/>
      </dsp:txXfrm>
    </dsp:sp>
    <dsp:sp modelId="{B42F8D76-8146-4A78-80C2-7A442DBDA9A3}">
      <dsp:nvSpPr>
        <dsp:cNvPr id="0" name=""/>
        <dsp:cNvSpPr/>
      </dsp:nvSpPr>
      <dsp:spPr>
        <a:xfrm rot="16200000">
          <a:off x="7189715" y="1035920"/>
          <a:ext cx="5897033" cy="3825192"/>
        </a:xfrm>
        <a:prstGeom prst="flowChartManualOperation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0" tIns="0" rIns="263457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err="1" smtClean="0"/>
            <a:t>Охоронні</a:t>
          </a:r>
          <a:r>
            <a:rPr lang="ru-RU" sz="4100" b="1" kern="1200" dirty="0" smtClean="0"/>
            <a:t> </a:t>
          </a:r>
          <a:r>
            <a:rPr lang="ru-RU" sz="4100" b="1" kern="1200" dirty="0" err="1" smtClean="0"/>
            <a:t>документи</a:t>
          </a:r>
          <a:endParaRPr lang="ru-RU" sz="4100" b="1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5400000">
        <a:off x="8225636" y="1179406"/>
        <a:ext cx="3825192" cy="35382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993D9-415E-4853-9996-C52CBB8C5F24}">
      <dsp:nvSpPr>
        <dsp:cNvPr id="0" name=""/>
        <dsp:cNvSpPr/>
      </dsp:nvSpPr>
      <dsp:spPr>
        <a:xfrm rot="16200000">
          <a:off x="-1049457" y="1049457"/>
          <a:ext cx="5782733" cy="3683817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95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err="1" smtClean="0"/>
            <a:t>Захисти</a:t>
          </a:r>
          <a:r>
            <a:rPr lang="ru-RU" sz="3700" b="1" kern="1200" dirty="0" smtClean="0"/>
            <a:t> </a:t>
          </a:r>
          <a:r>
            <a:rPr lang="ru-RU" sz="3700" b="1" kern="1200" dirty="0" err="1" smtClean="0"/>
            <a:t>дисертацій</a:t>
          </a:r>
          <a:r>
            <a:rPr lang="ru-RU" sz="3700" b="1" kern="1200" dirty="0" smtClean="0"/>
            <a:t> </a:t>
          </a:r>
          <a:endParaRPr lang="ru-RU" sz="37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err="1" smtClean="0"/>
            <a:t>Дундяк</a:t>
          </a:r>
          <a:r>
            <a:rPr lang="uk-UA" sz="2000" b="1" kern="1200" dirty="0" smtClean="0"/>
            <a:t> І.М,, Фабрика-</a:t>
          </a:r>
          <a:r>
            <a:rPr lang="uk-UA" sz="2000" b="1" kern="1200" dirty="0" err="1" smtClean="0"/>
            <a:t>Процька</a:t>
          </a:r>
          <a:r>
            <a:rPr lang="uk-UA" sz="2000" b="1" kern="1200" dirty="0" smtClean="0"/>
            <a:t> О.Р.                                         </a:t>
          </a:r>
          <a:r>
            <a:rPr lang="uk-UA" sz="2000" b="0" kern="1200" dirty="0" smtClean="0"/>
            <a:t>(доктор мистецтвознавства) </a:t>
          </a:r>
          <a:endParaRPr lang="ru-RU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Курбанова Л.В., </a:t>
          </a:r>
          <a:r>
            <a:rPr lang="ru-RU" sz="2000" b="1" kern="1200" dirty="0" err="1" smtClean="0"/>
            <a:t>Федорняк</a:t>
          </a:r>
          <a:r>
            <a:rPr lang="ru-RU" sz="2000" b="1" kern="1200" dirty="0" smtClean="0"/>
            <a:t> Н.Б. </a:t>
          </a:r>
          <a:r>
            <a:rPr lang="ru-RU" sz="2000" b="0" kern="1200" dirty="0" smtClean="0"/>
            <a:t>(кандидат </a:t>
          </a:r>
          <a:r>
            <a:rPr lang="ru-RU" sz="2000" b="0" kern="1200" dirty="0" err="1" smtClean="0"/>
            <a:t>мистецтвознавства</a:t>
          </a:r>
          <a:r>
            <a:rPr lang="ru-RU" sz="2000" b="0" kern="1200" dirty="0" smtClean="0"/>
            <a:t>)</a:t>
          </a:r>
          <a:endParaRPr lang="ru-RU" sz="2000" b="0" kern="1200" dirty="0"/>
        </a:p>
      </dsp:txBody>
      <dsp:txXfrm rot="5400000">
        <a:off x="1" y="1156546"/>
        <a:ext cx="3683817" cy="3469639"/>
      </dsp:txXfrm>
    </dsp:sp>
    <dsp:sp modelId="{1BAE986A-7920-4B35-972E-CED196120C81}">
      <dsp:nvSpPr>
        <dsp:cNvPr id="0" name=""/>
        <dsp:cNvSpPr/>
      </dsp:nvSpPr>
      <dsp:spPr>
        <a:xfrm rot="16200000">
          <a:off x="3006077" y="971551"/>
          <a:ext cx="5782733" cy="3839629"/>
        </a:xfrm>
        <a:prstGeom prst="flowChartManualOperation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95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err="1" smtClean="0"/>
            <a:t>Навчально-методичні</a:t>
          </a:r>
          <a:r>
            <a:rPr lang="ru-RU" sz="3700" b="1" kern="1200" dirty="0" smtClean="0"/>
            <a:t> </a:t>
          </a:r>
          <a:r>
            <a:rPr lang="ru-RU" sz="3700" b="1" kern="1200" dirty="0" err="1" smtClean="0"/>
            <a:t>матеріали</a:t>
          </a:r>
          <a:endParaRPr lang="ru-RU" sz="37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Посібник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Методичні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рекомендації</a:t>
          </a:r>
          <a:endParaRPr lang="ru-RU" sz="2000" kern="1200" dirty="0"/>
        </a:p>
      </dsp:txBody>
      <dsp:txXfrm rot="5400000">
        <a:off x="3977629" y="1156546"/>
        <a:ext cx="3839629" cy="3469639"/>
      </dsp:txXfrm>
    </dsp:sp>
    <dsp:sp modelId="{22E02A80-61E5-47AE-B638-EECA3988A84F}">
      <dsp:nvSpPr>
        <dsp:cNvPr id="0" name=""/>
        <dsp:cNvSpPr/>
      </dsp:nvSpPr>
      <dsp:spPr>
        <a:xfrm rot="16200000">
          <a:off x="7133678" y="971551"/>
          <a:ext cx="5782733" cy="3839629"/>
        </a:xfrm>
        <a:prstGeom prst="flowChartManualOperation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0" tIns="0" rIns="241691" bIns="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err="1" smtClean="0"/>
            <a:t>Тези</a:t>
          </a:r>
          <a:r>
            <a:rPr lang="ru-RU" sz="3800" b="1" kern="1200" dirty="0" smtClean="0"/>
            <a:t> і </a:t>
          </a:r>
          <a:r>
            <a:rPr lang="ru-RU" sz="3800" b="1" kern="1200" dirty="0" err="1" smtClean="0"/>
            <a:t>матеріали</a:t>
          </a:r>
          <a:r>
            <a:rPr lang="ru-RU" sz="3800" b="1" kern="1200" dirty="0" smtClean="0"/>
            <a:t> </a:t>
          </a:r>
          <a:r>
            <a:rPr lang="ru-RU" sz="3800" b="1" kern="1200" dirty="0" err="1" smtClean="0"/>
            <a:t>конференцій</a:t>
          </a:r>
          <a:endParaRPr lang="ru-RU" sz="38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33,                              у т. ч. за кордоном – 9</a:t>
          </a:r>
          <a:endParaRPr lang="ru-RU" sz="3000" kern="1200" dirty="0"/>
        </a:p>
      </dsp:txBody>
      <dsp:txXfrm rot="5400000">
        <a:off x="8105230" y="1156546"/>
        <a:ext cx="3839629" cy="346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01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0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5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107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68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2819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33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77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6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4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7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5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7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8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76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  <p:sldLayoutId id="2147484198" r:id="rId15"/>
    <p:sldLayoutId id="2147484199" r:id="rId16"/>
    <p:sldLayoutId id="21474842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226" y="342899"/>
            <a:ext cx="9958388" cy="290830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solidFill>
                  <a:srgbClr val="FFFF00"/>
                </a:solidFill>
              </a:rPr>
              <a:t>Мистецтво </a:t>
            </a:r>
            <a:r>
              <a:rPr lang="uk-UA" sz="4400" b="1" dirty="0">
                <a:solidFill>
                  <a:srgbClr val="FFFF00"/>
                </a:solidFill>
              </a:rPr>
              <a:t>української діаспори ХХ – початку ХХІ століття </a:t>
            </a:r>
            <a:r>
              <a:rPr lang="en-US" sz="4400" b="1" dirty="0" smtClean="0">
                <a:solidFill>
                  <a:srgbClr val="FFFF00"/>
                </a:solidFill>
              </a:rPr>
              <a:t/>
            </a:r>
            <a:br>
              <a:rPr lang="en-US" sz="4400" b="1" dirty="0" smtClean="0">
                <a:solidFill>
                  <a:srgbClr val="FFFF00"/>
                </a:solidFill>
              </a:rPr>
            </a:br>
            <a:r>
              <a:rPr lang="uk-UA" sz="4400" b="1" dirty="0" smtClean="0">
                <a:solidFill>
                  <a:srgbClr val="FFFF00"/>
                </a:solidFill>
              </a:rPr>
              <a:t>як </a:t>
            </a:r>
            <a:r>
              <a:rPr lang="uk-UA" sz="4400" b="1" dirty="0">
                <a:solidFill>
                  <a:srgbClr val="FFFF00"/>
                </a:solidFill>
              </a:rPr>
              <a:t>функціональна система національної </a:t>
            </a:r>
            <a:r>
              <a:rPr lang="uk-UA" sz="4400" b="1" dirty="0" smtClean="0">
                <a:solidFill>
                  <a:srgbClr val="FFFF00"/>
                </a:solidFill>
              </a:rPr>
              <a:t>культури </a:t>
            </a:r>
            <a:endParaRPr lang="uk-UA" sz="44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7227" y="3457575"/>
            <a:ext cx="10858498" cy="325755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Державний реєстраційний № 0119</a:t>
            </a: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uk-UA" dirty="0" smtClean="0">
                <a:solidFill>
                  <a:schemeClr val="tx1"/>
                </a:solidFill>
              </a:rPr>
              <a:t>100722</a:t>
            </a:r>
            <a:endParaRPr lang="uk-UA" dirty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rgbClr val="FFFF00"/>
              </a:solidFill>
            </a:endParaRPr>
          </a:p>
          <a:p>
            <a:pPr lvl="0"/>
            <a:r>
              <a:rPr lang="uk-UA" b="1" dirty="0" smtClean="0">
                <a:solidFill>
                  <a:srgbClr val="FFFF00"/>
                </a:solidFill>
              </a:rPr>
              <a:t>Керівник – ДУТЧАК ВІОЛЕТТА ГРИГОРІВНА  </a:t>
            </a:r>
          </a:p>
          <a:p>
            <a:pPr lvl="0"/>
            <a:r>
              <a:rPr lang="uk-UA" b="1" dirty="0" smtClean="0">
                <a:solidFill>
                  <a:srgbClr val="FFFF00"/>
                </a:solidFill>
              </a:rPr>
              <a:t>(доктор </a:t>
            </a:r>
            <a:r>
              <a:rPr lang="uk-UA" b="1" dirty="0">
                <a:solidFill>
                  <a:srgbClr val="FFFF00"/>
                </a:solidFill>
              </a:rPr>
              <a:t>мистецтвознавства, </a:t>
            </a:r>
            <a:r>
              <a:rPr lang="uk-UA" b="1" dirty="0" smtClean="0">
                <a:solidFill>
                  <a:srgbClr val="FFFF00"/>
                </a:solidFill>
              </a:rPr>
              <a:t>професор)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Термін виконання 2019 – 2021 рр.</a:t>
            </a:r>
          </a:p>
          <a:p>
            <a:pPr algn="ctr"/>
            <a:r>
              <a:rPr lang="uk-UA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Актуальний напрям у сфері розвитку науки та суспільного життя</a:t>
            </a:r>
          </a:p>
          <a:p>
            <a:pPr algn="ctr"/>
            <a:r>
              <a:rPr lang="uk-UA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«Національна ідентичність у дзеркалі літератури, мови, мистецтва». </a:t>
            </a:r>
          </a:p>
          <a:p>
            <a:pPr algn="ctr"/>
            <a:r>
              <a:rPr lang="uk-UA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Згідно додатку №1 до Наказу МОН України від 15.05.2018 р. №474</a:t>
            </a:r>
          </a:p>
          <a:p>
            <a:pPr algn="ctr"/>
            <a:endParaRPr lang="uk-UA" dirty="0" smtClean="0">
              <a:solidFill>
                <a:schemeClr val="accent4"/>
              </a:solidFill>
            </a:endParaRPr>
          </a:p>
          <a:p>
            <a:pPr algn="ctr"/>
            <a:endParaRPr lang="uk-UA" dirty="0">
              <a:solidFill>
                <a:schemeClr val="accent4"/>
              </a:solidFill>
            </a:endParaRPr>
          </a:p>
          <a:p>
            <a:pPr algn="ctr"/>
            <a:endParaRPr lang="uk-UA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600" y="1587500"/>
            <a:ext cx="10541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sz="2000" dirty="0" smtClean="0">
                <a:latin typeface="+mj-lt"/>
                <a:ea typeface="Times New Roman" panose="02020603050405020304" pitchFamily="18" charset="0"/>
              </a:rPr>
              <a:t>Здійснено </a:t>
            </a:r>
            <a:r>
              <a:rPr lang="uk-UA" sz="2000" dirty="0">
                <a:latin typeface="+mj-lt"/>
                <a:ea typeface="Times New Roman" panose="02020603050405020304" pitchFamily="18" charset="0"/>
              </a:rPr>
              <a:t>координування дослідників гуманітарного мистецтвознавчого та літературознавчого профілю в науковій співпраці задля створення комплексного дослідження розвитку мистецтва української діаспори упродовж ХХ – початку ХХІ ст. й інтегрування його здобутків в світовий та вітчизняний науковий простір. </a:t>
            </a:r>
            <a:endParaRPr lang="uk-UA" sz="2000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uk-UA" sz="2000" dirty="0" smtClean="0">
                <a:latin typeface="+mj-lt"/>
                <a:ea typeface="Times New Roman" panose="02020603050405020304" pitchFamily="18" charset="0"/>
              </a:rPr>
              <a:t>Проаналізовано </a:t>
            </a:r>
            <a:r>
              <a:rPr lang="uk-UA" sz="2000" dirty="0" smtClean="0">
                <a:latin typeface="+mj-lt"/>
                <a:ea typeface="MS Mincho"/>
              </a:rPr>
              <a:t>системний вияв </a:t>
            </a:r>
            <a:r>
              <a:rPr lang="uk-UA" sz="2000" dirty="0">
                <a:latin typeface="+mj-lt"/>
                <a:ea typeface="MS Mincho"/>
              </a:rPr>
              <a:t>взаємодії різних видів мистецтва української діаспори на прикладі пріоритетного духовного</a:t>
            </a:r>
            <a:r>
              <a:rPr lang="uk-UA" sz="2000" b="1" dirty="0">
                <a:latin typeface="+mj-lt"/>
                <a:ea typeface="MS Mincho"/>
              </a:rPr>
              <a:t> </a:t>
            </a:r>
            <a:r>
              <a:rPr lang="uk-UA" sz="2000" dirty="0">
                <a:latin typeface="+mj-lt"/>
                <a:ea typeface="MS Mincho"/>
              </a:rPr>
              <a:t>напряму, що синтезує релігійну, просвітницьку, національну тематику у творчості окремих митців, створення мистецьких проєктів, функціонування та еволюції синтезованих жанрів (театрально-сценічних, музично-театральних, художньо-дизайнерських) </a:t>
            </a:r>
            <a:endParaRPr lang="uk-UA" sz="2000" dirty="0" smtClean="0">
              <a:latin typeface="+mj-lt"/>
              <a:ea typeface="MS Mincho"/>
            </a:endParaRPr>
          </a:p>
          <a:p>
            <a:pPr marL="342900" indent="-342900" algn="just">
              <a:buAutoNum type="arabicPeriod"/>
            </a:pPr>
            <a:r>
              <a:rPr lang="uk-UA" sz="2000" dirty="0" smtClean="0">
                <a:latin typeface="+mj-lt"/>
              </a:rPr>
              <a:t>Виявлено й досліджено пріоритетні синтезовані жанри у мистецтві української діаспори – мелодекламацію, рев</a:t>
            </a:r>
            <a:r>
              <a:rPr lang="en-US" sz="2000" dirty="0" smtClean="0">
                <a:latin typeface="+mj-lt"/>
              </a:rPr>
              <a:t>’</a:t>
            </a:r>
            <a:r>
              <a:rPr lang="uk-UA" sz="2000" dirty="0" smtClean="0">
                <a:latin typeface="+mj-lt"/>
              </a:rPr>
              <a:t>ю, оперу, кантату та ін., в яких представлена взаємодія вербальної та музичної складових.</a:t>
            </a:r>
          </a:p>
          <a:p>
            <a:pPr marL="342900" indent="-342900" algn="just">
              <a:buAutoNum type="arabicPeriod"/>
            </a:pPr>
            <a:r>
              <a:rPr lang="uk-UA" sz="2000" dirty="0" smtClean="0">
                <a:latin typeface="+mj-lt"/>
              </a:rPr>
              <a:t>Застосовано </a:t>
            </a:r>
            <a:r>
              <a:rPr lang="uk-UA" sz="2000" dirty="0" err="1" smtClean="0">
                <a:latin typeface="+mj-lt"/>
              </a:rPr>
              <a:t>інтермедіальний</a:t>
            </a:r>
            <a:r>
              <a:rPr lang="uk-UA" sz="2000" dirty="0" smtClean="0">
                <a:latin typeface="+mj-lt"/>
              </a:rPr>
              <a:t> та синергетичний підходи у дослідженні персоніфікованих здобутків митців української діаспори.  </a:t>
            </a:r>
            <a:endParaRPr lang="uk-UA" sz="20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79700" y="330200"/>
            <a:ext cx="703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</a:rPr>
              <a:t>Основні наукові підсумки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7240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4" y="446088"/>
            <a:ext cx="4271961" cy="97631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Виконавці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2125" y="142875"/>
            <a:ext cx="6289674" cy="71040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Дутчак Віолетта Григорівна </a:t>
            </a:r>
            <a:r>
              <a:rPr lang="uk-UA" dirty="0">
                <a:solidFill>
                  <a:srgbClr val="FFFF00"/>
                </a:solidFill>
              </a:rPr>
              <a:t>– головний науковий співробітник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Карась Ганна Василівна </a:t>
            </a:r>
            <a:r>
              <a:rPr lang="uk-UA" dirty="0">
                <a:solidFill>
                  <a:srgbClr val="FFFF00"/>
                </a:solidFill>
              </a:rPr>
              <a:t>– провідний науковий співробітник (з оплатою)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Слоньовська</a:t>
            </a:r>
            <a:r>
              <a:rPr lang="uk-UA" b="1" dirty="0">
                <a:solidFill>
                  <a:srgbClr val="FFFF00"/>
                </a:solidFill>
              </a:rPr>
              <a:t> Ольга Володимирівна </a:t>
            </a:r>
            <a:r>
              <a:rPr lang="uk-UA" dirty="0">
                <a:solidFill>
                  <a:srgbClr val="FFFF00"/>
                </a:solidFill>
              </a:rPr>
              <a:t>– старший науковий співробітник (з оплатою)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Кукуруза</a:t>
            </a:r>
            <a:r>
              <a:rPr lang="uk-UA" b="1" dirty="0">
                <a:solidFill>
                  <a:srgbClr val="FFFF00"/>
                </a:solidFill>
              </a:rPr>
              <a:t> Надія Вікторівна </a:t>
            </a:r>
            <a:r>
              <a:rPr lang="uk-UA" dirty="0">
                <a:solidFill>
                  <a:srgbClr val="FFFF00"/>
                </a:solidFill>
              </a:rPr>
              <a:t>– науковий співробітник (з оплатою)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Гулянич</a:t>
            </a:r>
            <a:r>
              <a:rPr lang="uk-UA" b="1" dirty="0">
                <a:solidFill>
                  <a:srgbClr val="FFFF00"/>
                </a:solidFill>
              </a:rPr>
              <a:t> Юрій Миколайович </a:t>
            </a:r>
            <a:r>
              <a:rPr lang="uk-UA" dirty="0">
                <a:solidFill>
                  <a:srgbClr val="FFFF00"/>
                </a:solidFill>
              </a:rPr>
              <a:t>– старший науковий співробітник (з оплатою)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Дундяк</a:t>
            </a:r>
            <a:r>
              <a:rPr lang="uk-UA" b="1" dirty="0">
                <a:solidFill>
                  <a:srgbClr val="FFFF00"/>
                </a:solidFill>
              </a:rPr>
              <a:t> Ірина Миколаївна </a:t>
            </a:r>
            <a:r>
              <a:rPr lang="uk-UA" dirty="0">
                <a:solidFill>
                  <a:srgbClr val="FFFF00"/>
                </a:solidFill>
              </a:rPr>
              <a:t>– старший науковий співробітник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Фабрика-</a:t>
            </a:r>
            <a:r>
              <a:rPr lang="uk-UA" b="1" dirty="0" err="1">
                <a:solidFill>
                  <a:srgbClr val="FFFF00"/>
                </a:solidFill>
              </a:rPr>
              <a:t>Процька</a:t>
            </a:r>
            <a:r>
              <a:rPr lang="uk-UA" b="1" dirty="0">
                <a:solidFill>
                  <a:srgbClr val="FFFF00"/>
                </a:solidFill>
              </a:rPr>
              <a:t> Ольга Романівна </a:t>
            </a:r>
            <a:r>
              <a:rPr lang="uk-UA" dirty="0">
                <a:solidFill>
                  <a:srgbClr val="FFFF00"/>
                </a:solidFill>
              </a:rPr>
              <a:t>– старший науковий співробітник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Дуда Лариса Ігорівна </a:t>
            </a:r>
            <a:r>
              <a:rPr lang="uk-UA" dirty="0">
                <a:solidFill>
                  <a:srgbClr val="FFFF00"/>
                </a:solidFill>
              </a:rPr>
              <a:t>– науковий співробітник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Курбанова</a:t>
            </a:r>
            <a:r>
              <a:rPr lang="uk-UA" b="1" dirty="0">
                <a:solidFill>
                  <a:srgbClr val="FFFF00"/>
                </a:solidFill>
              </a:rPr>
              <a:t> Лідія Валеріївна </a:t>
            </a:r>
            <a:r>
              <a:rPr lang="uk-UA" dirty="0">
                <a:solidFill>
                  <a:srgbClr val="FFFF00"/>
                </a:solidFill>
              </a:rPr>
              <a:t>– науковий співробітник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Федорняк</a:t>
            </a:r>
            <a:r>
              <a:rPr lang="uk-UA" b="1" dirty="0">
                <a:solidFill>
                  <a:srgbClr val="FFFF00"/>
                </a:solidFill>
              </a:rPr>
              <a:t> Наталія Богданівна </a:t>
            </a:r>
            <a:r>
              <a:rPr lang="uk-UA" dirty="0">
                <a:solidFill>
                  <a:srgbClr val="FFFF00"/>
                </a:solidFill>
              </a:rPr>
              <a:t>– науковий співробітник 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Яців</a:t>
            </a:r>
            <a:r>
              <a:rPr lang="uk-UA" b="1" dirty="0">
                <a:solidFill>
                  <a:srgbClr val="FFFF00"/>
                </a:solidFill>
              </a:rPr>
              <a:t> Ірина Володимирівна </a:t>
            </a:r>
            <a:r>
              <a:rPr lang="uk-UA" dirty="0">
                <a:solidFill>
                  <a:srgbClr val="FFFF00"/>
                </a:solidFill>
              </a:rPr>
              <a:t>– аспірант</a:t>
            </a:r>
          </a:p>
          <a:p>
            <a:pPr algn="just"/>
            <a:r>
              <a:rPr lang="uk-UA" b="1" dirty="0" err="1">
                <a:solidFill>
                  <a:srgbClr val="FFFF00"/>
                </a:solidFill>
              </a:rPr>
              <a:t>Кубік</a:t>
            </a:r>
            <a:r>
              <a:rPr lang="uk-UA" b="1" dirty="0">
                <a:solidFill>
                  <a:srgbClr val="FFFF00"/>
                </a:solidFill>
              </a:rPr>
              <a:t> Ольга Євгенівна </a:t>
            </a:r>
            <a:r>
              <a:rPr lang="uk-UA" dirty="0">
                <a:solidFill>
                  <a:srgbClr val="FFFF00"/>
                </a:solidFill>
              </a:rPr>
              <a:t>– аспірант</a:t>
            </a:r>
          </a:p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00226" y="1628775"/>
            <a:ext cx="4294186" cy="4232274"/>
          </a:xfrm>
        </p:spPr>
        <p:txBody>
          <a:bodyPr>
            <a:normAutofit/>
          </a:bodyPr>
          <a:lstStyle/>
          <a:p>
            <a:pPr lvl="0"/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штатних </a:t>
            </a:r>
            <a:r>
              <a:rPr lang="uk-U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– 0, </a:t>
            </a:r>
            <a:endParaRPr lang="uk-UA" sz="24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сумісників </a:t>
            </a:r>
            <a:r>
              <a:rPr lang="uk-U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– 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r>
              <a:rPr lang="uk-U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</a:t>
            </a: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з них:</a:t>
            </a:r>
          </a:p>
          <a:p>
            <a:pPr lvl="0"/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 </a:t>
            </a:r>
            <a:r>
              <a:rPr lang="uk-U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оплатою – 4</a:t>
            </a: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</a:t>
            </a:r>
          </a:p>
          <a:p>
            <a:pPr lvl="0"/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без </a:t>
            </a:r>
            <a:r>
              <a:rPr lang="uk-U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оплати – 8</a:t>
            </a:r>
          </a:p>
          <a:p>
            <a:endParaRPr lang="uk-U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74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9" y="1614488"/>
            <a:ext cx="5100635" cy="4486274"/>
          </a:xfrm>
        </p:spPr>
        <p:txBody>
          <a:bodyPr>
            <a:noAutofit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Мета роботи</a:t>
            </a:r>
            <a:r>
              <a:rPr lang="uk-UA" dirty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chemeClr val="accent1"/>
                </a:solidFill>
              </a:rPr>
              <a:t>–  </a:t>
            </a:r>
            <a:r>
              <a:rPr lang="uk-UA" dirty="0" smtClean="0">
                <a:solidFill>
                  <a:schemeClr val="accent1"/>
                </a:solidFill>
              </a:rPr>
              <a:t/>
            </a:r>
            <a:br>
              <a:rPr lang="uk-UA" dirty="0" smtClean="0">
                <a:solidFill>
                  <a:schemeClr val="accent1"/>
                </a:solidFill>
              </a:rPr>
            </a:br>
            <a:r>
              <a:rPr lang="uk-UA" dirty="0" smtClean="0"/>
              <a:t>комплексне </a:t>
            </a:r>
            <a:r>
              <a:rPr lang="uk-UA" dirty="0"/>
              <a:t>дослідження системи стильової, образно-тематичної та інтерпретаційної взаємодії та взаємовпливу складових мистецької сфери функціонування української діаспори упродовж ХХ і до початку ХХІ ст</a:t>
            </a:r>
            <a:r>
              <a:rPr lang="uk-UA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888" y="687389"/>
            <a:ext cx="5957887" cy="55792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b="1" dirty="0" smtClean="0">
                <a:solidFill>
                  <a:srgbClr val="FFFF00"/>
                </a:solidFill>
              </a:rPr>
              <a:t>Завдання: </a:t>
            </a:r>
          </a:p>
          <a:p>
            <a:pPr algn="just"/>
            <a:r>
              <a:rPr lang="uk-UA" sz="2000" dirty="0" smtClean="0">
                <a:solidFill>
                  <a:srgbClr val="FFFF00"/>
                </a:solidFill>
              </a:rPr>
              <a:t>виявити </a:t>
            </a:r>
            <a:r>
              <a:rPr lang="uk-UA" sz="2000" dirty="0">
                <a:solidFill>
                  <a:srgbClr val="FFFF00"/>
                </a:solidFill>
              </a:rPr>
              <a:t>ознаки й складові системи культури і мистецтва української діаспори; </a:t>
            </a:r>
            <a:endParaRPr lang="uk-UA" sz="2000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 smtClean="0">
                <a:solidFill>
                  <a:srgbClr val="FFFF00"/>
                </a:solidFill>
              </a:rPr>
              <a:t>проаналізувати </a:t>
            </a:r>
            <a:r>
              <a:rPr lang="uk-UA" sz="2000" dirty="0">
                <a:solidFill>
                  <a:srgbClr val="FFFF00"/>
                </a:solidFill>
              </a:rPr>
              <a:t>напрями взаємодії різних видів мистецтва, фольклору і літератури, </a:t>
            </a:r>
            <a:endParaRPr lang="uk-UA" sz="2000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 smtClean="0">
                <a:solidFill>
                  <a:srgbClr val="FFFF00"/>
                </a:solidFill>
              </a:rPr>
              <a:t>визначити </a:t>
            </a:r>
            <a:r>
              <a:rPr lang="uk-UA" sz="2000" dirty="0">
                <a:solidFill>
                  <a:srgbClr val="FFFF00"/>
                </a:solidFill>
              </a:rPr>
              <a:t>характер напрямів і стилів, притаманний для галузей мистецтва української діаспори упродовж функціонування її історичних етапів; </a:t>
            </a:r>
            <a:endParaRPr lang="uk-UA" sz="2000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 smtClean="0">
                <a:solidFill>
                  <a:srgbClr val="FFFF00"/>
                </a:solidFill>
              </a:rPr>
              <a:t>дослідити </a:t>
            </a:r>
            <a:r>
              <a:rPr lang="uk-UA" sz="2000" dirty="0">
                <a:solidFill>
                  <a:srgbClr val="FFFF00"/>
                </a:solidFill>
              </a:rPr>
              <a:t>тематичні пріоритети в літературі й мистецтві української діаспори; </a:t>
            </a:r>
            <a:endParaRPr lang="uk-UA" sz="2000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 smtClean="0">
                <a:solidFill>
                  <a:srgbClr val="FFFF00"/>
                </a:solidFill>
              </a:rPr>
              <a:t>проаналізувати </a:t>
            </a:r>
            <a:r>
              <a:rPr lang="uk-UA" sz="2000" dirty="0">
                <a:solidFill>
                  <a:srgbClr val="FFFF00"/>
                </a:solidFill>
              </a:rPr>
              <a:t>площини мистецької взаємодії національних культур в країнах поселення української діаспори; </a:t>
            </a:r>
            <a:endParaRPr lang="uk-UA" sz="2000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>
                <a:solidFill>
                  <a:srgbClr val="FFFF00"/>
                </a:solidFill>
              </a:rPr>
              <a:t>у</a:t>
            </a:r>
            <a:r>
              <a:rPr lang="uk-UA" sz="2000" dirty="0" smtClean="0">
                <a:solidFill>
                  <a:srgbClr val="FFFF00"/>
                </a:solidFill>
              </a:rPr>
              <a:t>загальнити рівні стильової </a:t>
            </a:r>
            <a:r>
              <a:rPr lang="uk-UA" sz="2000" dirty="0">
                <a:solidFill>
                  <a:srgbClr val="FFFF00"/>
                </a:solidFill>
              </a:rPr>
              <a:t>та тематичної інтеграції видів мистецтва української діаспори.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8756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4300"/>
            <a:ext cx="10758488" cy="957263"/>
          </a:xfrm>
        </p:spPr>
        <p:txBody>
          <a:bodyPr/>
          <a:lstStyle/>
          <a:p>
            <a:pPr algn="ctr"/>
            <a:r>
              <a:rPr lang="uk-UA" b="1" dirty="0"/>
              <a:t>Основні наукові результати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7214" y="885825"/>
            <a:ext cx="5472111" cy="557213"/>
          </a:xfrm>
        </p:spPr>
        <p:txBody>
          <a:bodyPr/>
          <a:lstStyle/>
          <a:p>
            <a:pPr algn="ctr"/>
            <a:r>
              <a:rPr lang="uk-UA" b="1" dirty="0" smtClean="0"/>
              <a:t>Планові</a:t>
            </a:r>
            <a:endParaRPr lang="uk-UA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6473280"/>
              </p:ext>
            </p:extLst>
          </p:nvPr>
        </p:nvGraphicFramePr>
        <p:xfrm>
          <a:off x="254000" y="1521620"/>
          <a:ext cx="5775325" cy="504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57976" y="885825"/>
            <a:ext cx="5200650" cy="55721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Фактичні</a:t>
            </a:r>
            <a:endParaRPr lang="uk-UA" b="1" dirty="0">
              <a:solidFill>
                <a:srgbClr val="FFFF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97945473"/>
              </p:ext>
            </p:extLst>
          </p:nvPr>
        </p:nvGraphicFramePr>
        <p:xfrm>
          <a:off x="6527800" y="1443039"/>
          <a:ext cx="5434014" cy="5199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85909" y="5279922"/>
            <a:ext cx="3875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1400" dirty="0" smtClean="0"/>
              <a:t>3 </a:t>
            </a:r>
            <a:r>
              <a:rPr lang="uk-UA" sz="1400" dirty="0"/>
              <a:t>монографії </a:t>
            </a:r>
            <a:r>
              <a:rPr lang="uk-UA" sz="1400" dirty="0" smtClean="0"/>
              <a:t>українською мовою </a:t>
            </a:r>
          </a:p>
          <a:p>
            <a:pPr lvl="0" algn="just"/>
            <a:r>
              <a:rPr lang="uk-UA" sz="1400" dirty="0" smtClean="0"/>
              <a:t>(35 друкованих </a:t>
            </a:r>
            <a:r>
              <a:rPr lang="uk-UA" sz="1400" dirty="0"/>
              <a:t>аркушів)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63710" y="5903437"/>
            <a:ext cx="38243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1400" dirty="0" smtClean="0">
                <a:solidFill>
                  <a:srgbClr val="FFFF00"/>
                </a:solidFill>
              </a:rPr>
              <a:t>Захищено </a:t>
            </a:r>
            <a:r>
              <a:rPr lang="uk-UA" sz="1400" dirty="0">
                <a:solidFill>
                  <a:srgbClr val="FFFF00"/>
                </a:solidFill>
              </a:rPr>
              <a:t>4 дисертації </a:t>
            </a:r>
            <a:r>
              <a:rPr lang="uk-UA" sz="1400" dirty="0" smtClean="0">
                <a:solidFill>
                  <a:srgbClr val="FFFF00"/>
                </a:solidFill>
              </a:rPr>
              <a:t> - 2 кандидата мистецтвознавства та 2 доктора </a:t>
            </a:r>
            <a:r>
              <a:rPr lang="uk-UA" sz="1400" dirty="0" err="1" smtClean="0">
                <a:solidFill>
                  <a:srgbClr val="FFFF00"/>
                </a:solidFill>
              </a:rPr>
              <a:t>мистцетвозанвства</a:t>
            </a:r>
            <a:endParaRPr lang="ru-RU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82153806"/>
              </p:ext>
            </p:extLst>
          </p:nvPr>
        </p:nvGraphicFramePr>
        <p:xfrm>
          <a:off x="-76200" y="0"/>
          <a:ext cx="11988800" cy="571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1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03737723"/>
              </p:ext>
            </p:extLst>
          </p:nvPr>
        </p:nvGraphicFramePr>
        <p:xfrm>
          <a:off x="139700" y="241300"/>
          <a:ext cx="12052300" cy="5897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483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20868165"/>
              </p:ext>
            </p:extLst>
          </p:nvPr>
        </p:nvGraphicFramePr>
        <p:xfrm>
          <a:off x="152400" y="355600"/>
          <a:ext cx="11950700" cy="5782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75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5200" y="685799"/>
            <a:ext cx="7720012" cy="81280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Упровадження результатів </a:t>
            </a:r>
            <a:endParaRPr lang="uk-UA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6300" y="1816101"/>
            <a:ext cx="8851900" cy="3975100"/>
          </a:xfrm>
        </p:spPr>
        <p:txBody>
          <a:bodyPr>
            <a:normAutofit/>
          </a:bodyPr>
          <a:lstStyle/>
          <a:p>
            <a:pPr lvl="0" algn="just"/>
            <a:r>
              <a:rPr lang="uk-UA" b="1" dirty="0" smtClean="0">
                <a:solidFill>
                  <a:schemeClr val="tx1"/>
                </a:solidFill>
              </a:rPr>
              <a:t>Використання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матеріалів теми у </a:t>
            </a:r>
            <a:r>
              <a:rPr lang="uk-UA" dirty="0" smtClean="0">
                <a:solidFill>
                  <a:schemeClr val="tx1"/>
                </a:solidFill>
              </a:rPr>
              <a:t>навчальному курсі </a:t>
            </a:r>
            <a:r>
              <a:rPr lang="uk-UA" dirty="0">
                <a:solidFill>
                  <a:schemeClr val="tx1"/>
                </a:solidFill>
              </a:rPr>
              <a:t>«Культура і мистецтво української діаспори» (</a:t>
            </a:r>
            <a:r>
              <a:rPr lang="uk-UA" dirty="0" smtClean="0">
                <a:solidFill>
                  <a:schemeClr val="tx1"/>
                </a:solidFill>
              </a:rPr>
              <a:t>Навчально-науковий </a:t>
            </a:r>
            <a:r>
              <a:rPr lang="uk-UA" dirty="0">
                <a:solidFill>
                  <a:schemeClr val="tx1"/>
                </a:solidFill>
              </a:rPr>
              <a:t>інститут мистецтв, ІІІ курс, спеціальність «Музичне мистецтво»). </a:t>
            </a:r>
            <a:endParaRPr lang="uk-UA" dirty="0" smtClean="0">
              <a:solidFill>
                <a:schemeClr val="tx1"/>
              </a:solidFill>
            </a:endParaRPr>
          </a:p>
          <a:p>
            <a:pPr lvl="0" algn="just"/>
            <a:r>
              <a:rPr lang="uk-UA" b="1" dirty="0" smtClean="0">
                <a:solidFill>
                  <a:schemeClr val="tx1"/>
                </a:solidFill>
              </a:rPr>
              <a:t>Розробка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матеріалів до курсу «Синтез мистецтв в культурі української діаспори» для аспірантів спеціальностей 025 «Музичне мистецтво» і 034 «Культурологія» (Дутчак В.Г</a:t>
            </a:r>
            <a:r>
              <a:rPr lang="uk-UA" dirty="0" smtClean="0">
                <a:solidFill>
                  <a:schemeClr val="tx1"/>
                </a:solidFill>
              </a:rPr>
              <a:t>.).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Відкрита лекція </a:t>
            </a:r>
            <a:r>
              <a:rPr lang="uk-UA" dirty="0" smtClean="0">
                <a:solidFill>
                  <a:schemeClr val="tx1"/>
                </a:solidFill>
              </a:rPr>
              <a:t>проф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Дутчак</a:t>
            </a:r>
            <a:r>
              <a:rPr lang="ru-RU" dirty="0">
                <a:solidFill>
                  <a:schemeClr val="tx1"/>
                </a:solidFill>
              </a:rPr>
              <a:t> В.Г. для </a:t>
            </a:r>
            <a:r>
              <a:rPr lang="ru-RU" dirty="0" err="1">
                <a:solidFill>
                  <a:schemeClr val="tx1"/>
                </a:solidFill>
              </a:rPr>
              <a:t>студентів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Прикарпатського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національного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університету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</a:t>
            </a:r>
            <a:r>
              <a:rPr lang="ru-RU" dirty="0">
                <a:solidFill>
                  <a:schemeClr val="tx1"/>
                </a:solidFill>
              </a:rPr>
              <a:t>. В.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</a:rPr>
              <a:t>Стефаника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Тернопільського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педагогічного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університету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</a:t>
            </a:r>
            <a:r>
              <a:rPr lang="ru-RU" dirty="0">
                <a:solidFill>
                  <a:schemeClr val="tx1"/>
                </a:solidFill>
              </a:rPr>
              <a:t>. В. Гнатюка на тему «</a:t>
            </a:r>
            <a:r>
              <a:rPr lang="ru-RU" dirty="0" err="1">
                <a:solidFill>
                  <a:schemeClr val="tx1"/>
                </a:solidFill>
              </a:rPr>
              <a:t>Бандурне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мистецтво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діаспори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постаті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ідеї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здобутки</a:t>
            </a:r>
            <a:r>
              <a:rPr lang="ru-RU" dirty="0">
                <a:solidFill>
                  <a:schemeClr val="tx1"/>
                </a:solidFill>
              </a:rPr>
              <a:t>» (18.05.2020 р.)  на </a:t>
            </a:r>
            <a:r>
              <a:rPr lang="ru-RU" dirty="0" err="1">
                <a:solidFill>
                  <a:schemeClr val="tx1"/>
                </a:solidFill>
              </a:rPr>
              <a:t>платформі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Cisco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Webex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uk-UA" dirty="0">
              <a:solidFill>
                <a:schemeClr val="tx1"/>
              </a:solidFill>
            </a:endParaRPr>
          </a:p>
          <a:p>
            <a:pPr lvl="0" algn="just"/>
            <a:endParaRPr lang="uk-UA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9400"/>
            <a:ext cx="9677400" cy="762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Апробація результатів</a:t>
            </a:r>
            <a:endParaRPr lang="uk-UA" b="1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799" y="1422400"/>
            <a:ext cx="8405813" cy="4572000"/>
          </a:xfrm>
        </p:spPr>
        <p:txBody>
          <a:bodyPr>
            <a:normAutofit/>
          </a:bodyPr>
          <a:lstStyle/>
          <a:p>
            <a:pPr lvl="0" algn="just"/>
            <a:r>
              <a:rPr lang="uk-UA" b="1" dirty="0">
                <a:solidFill>
                  <a:schemeClr val="tx1"/>
                </a:solidFill>
              </a:rPr>
              <a:t>Організація і проведення 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1. Міжнародної науково-практичної інтернет-конференції </a:t>
            </a:r>
            <a:r>
              <a:rPr lang="uk-UA" i="1" dirty="0">
                <a:solidFill>
                  <a:schemeClr val="tx1"/>
                </a:solidFill>
              </a:rPr>
              <a:t>«Мистецтво української діаспори ХХ – початку ХХІ століття як складова системи національної культури»</a:t>
            </a:r>
            <a:r>
              <a:rPr lang="uk-UA" dirty="0">
                <a:solidFill>
                  <a:schemeClr val="tx1"/>
                </a:solidFill>
              </a:rPr>
              <a:t> 5–25 червня 2019 р. (м. Івано-Франківськ</a:t>
            </a:r>
            <a:r>
              <a:rPr lang="uk-UA" dirty="0" smtClean="0">
                <a:solidFill>
                  <a:schemeClr val="tx1"/>
                </a:solidFill>
              </a:rPr>
              <a:t>) – підготовка до друку і публікація 3 збірників наукових праць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dirty="0" smtClean="0">
                <a:solidFill>
                  <a:schemeClr val="tx1"/>
                </a:solidFill>
              </a:rPr>
              <a:t>2.Міжнародної </a:t>
            </a:r>
            <a:r>
              <a:rPr lang="uk-UA" dirty="0">
                <a:solidFill>
                  <a:schemeClr val="tx1"/>
                </a:solidFill>
              </a:rPr>
              <a:t>науково-практичної інтернет-конференції «Українське мистецтво, культура, освіта: актуальні проблеми, тенденції та перспективи розвитку» 25–28 травня 2021 року (м. Івано-Франківськ) </a:t>
            </a:r>
            <a:r>
              <a:rPr lang="uk-UA" dirty="0" smtClean="0">
                <a:solidFill>
                  <a:schemeClr val="tx1"/>
                </a:solidFill>
              </a:rPr>
              <a:t>– підготовка до друку і публікація збірника наукових праць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Участь у наукових конференціях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Всього понад 120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79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735</TotalTime>
  <Words>904</Words>
  <Application>Microsoft Office PowerPoint</Application>
  <PresentationFormat>Широкоэкранный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Century Gothic</vt:lpstr>
      <vt:lpstr>MS Mincho</vt:lpstr>
      <vt:lpstr>Times New Roman</vt:lpstr>
      <vt:lpstr>Wingdings 3</vt:lpstr>
      <vt:lpstr>Сектор</vt:lpstr>
      <vt:lpstr>Мистецтво української діаспори ХХ – початку ХХІ століття  як функціональна система національної культури </vt:lpstr>
      <vt:lpstr>Виконавці</vt:lpstr>
      <vt:lpstr>Мета роботи –   комплексне дослідження системи стильової, образно-тематичної та інтерпретаційної взаємодії та взаємовпливу складових мистецької сфери функціонування української діаспори упродовж ХХ і до початку ХХІ ст.</vt:lpstr>
      <vt:lpstr>Основні наукові результати</vt:lpstr>
      <vt:lpstr>Презентация PowerPoint</vt:lpstr>
      <vt:lpstr>Презентация PowerPoint</vt:lpstr>
      <vt:lpstr>Презентация PowerPoint</vt:lpstr>
      <vt:lpstr>Упровадження результатів </vt:lpstr>
      <vt:lpstr>Апробація результатів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Мистецтво української діаспори ХХ – початку ХХІ століття  як функціональна система національної культури</dc:title>
  <dc:creator>ComputerLand</dc:creator>
  <cp:lastModifiedBy>ComputerLand</cp:lastModifiedBy>
  <cp:revision>46</cp:revision>
  <dcterms:created xsi:type="dcterms:W3CDTF">2021-11-25T23:09:33Z</dcterms:created>
  <dcterms:modified xsi:type="dcterms:W3CDTF">2021-11-26T11:25:18Z</dcterms:modified>
</cp:coreProperties>
</file>